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9" roundtripDataSignature="AMtx7mjvE4Arxu1l/dIVEmQO8LZclOXh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0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201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customschemas.google.com/relationships/presentationmetadata" Target="metadata"/><Relationship Id="rId203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notesMaster" Target="notesMasters/notesMaster1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2" name="Google Shape;85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3" name="Google Shape;863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2" name="Google Shape;882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2" name="Google Shape;89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1" name="Google Shape;901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6" name="Google Shape;906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1" name="Google Shape;92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9" name="Google Shape;929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8" name="Google Shape;938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5" name="Google Shape;945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3" name="Google Shape;953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2" name="Google Shape;962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1" name="Google Shape;971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8" name="Google Shape;978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6" name="Google Shape;986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1" name="Google Shape;991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9" name="Google Shape;999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8" name="Google Shape;1008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6" name="Google Shape;1016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5" name="Google Shape;1025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4" name="Google Shape;1034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3" name="Google Shape;1043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1" name="Google Shape;1051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0" name="Google Shape;1060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8" name="Google Shape;1068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7" name="Google Shape;1077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2" name="Google Shape;1082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0" name="Google Shape;1090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7" name="Google Shape;1097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5" name="Google Shape;1105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4" name="Google Shape;1114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3" name="Google Shape;1123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2" name="Google Shape;1132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1" name="Google Shape;1141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9" name="Google Shape;1149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7" name="Google Shape;1157;p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5" name="Google Shape;1165;p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3" name="Google Shape;1173;p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8" name="Google Shape;1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8" name="Google Shape;1178;p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5" name="Google Shape;1185;p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2" name="Google Shape;1192;p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0" name="Google Shape;1200;p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8" name="Google Shape;1208;p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5" name="Google Shape;1215;p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3" name="Google Shape;1223;p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1" name="Google Shape;1231;p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0" name="Google Shape;1240;p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8" name="Google Shape;1248;p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6" name="Google Shape;19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6" name="Google Shape;1256;p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4" name="Google Shape;1264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9" name="Google Shape;1269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6" name="Google Shape;1276;p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3" name="Google Shape;1283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0" name="Google Shape;1290;p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8" name="Google Shape;1298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8" name="Google Shape;1308;p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8" name="Google Shape;1318;p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9" name="Google Shape;1329;p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4" name="Google Shape;1334;p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1" name="Google Shape;1341;p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9" name="Google Shape;1349;p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57" name="Google Shape;1357;p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5" name="Google Shape;1365;p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3" name="Google Shape;1373;p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1" name="Google Shape;1381;p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9" name="Google Shape;1389;p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7" name="Google Shape;1397;p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2" name="Google Shape;1402;p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7" name="Google Shape;1407;p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2" name="Google Shape;1412;p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9" name="Google Shape;1419;p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6" name="Google Shape;1426;p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3" name="Google Shape;1433;p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3" name="Google Shape;1443;p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3" name="Google Shape;1453;p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63" name="Google Shape;1463;p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2" name="Google Shape;1472;p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4" name="Google Shape;1484;p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7" name="Google Shape;2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8" name="Google Shape;1498;p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3" name="Google Shape;1503;p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" name="Google Shape;1516;p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7" name="Google Shape;1517;p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0" name="Google Shape;1530;p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43" name="Google Shape;1543;p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2" name="Google Shape;1552;p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2" name="Google Shape;1562;p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8" name="Google Shape;1578;p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3" name="Google Shape;1583;p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3" name="Google Shape;1593;p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" name="Google Shape;22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4" name="Google Shape;1604;p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2" name="Google Shape;1612;p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3" name="Google Shape;1623;p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2" name="Google Shape;1632;p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3" name="Google Shape;23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9" name="Google Shape;24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7" name="Google Shape;25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5" name="Google Shape;26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" name="Google Shape;29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" name="Google Shape;3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" name="Google Shape;36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" name="Google Shape;36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" name="Google Shape;37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4" name="Google Shape;38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9" name="Google Shape;38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5" name="Google Shape;40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3" name="Google Shape;41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1" name="Google Shape;42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0" name="Google Shape;43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8" name="Google Shape;43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7" name="Google Shape;44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6" name="Google Shape;45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4" name="Google Shape;46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2" name="Google Shape;47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5" name="Google Shape;48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3" name="Google Shape;493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8" name="Google Shape;49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3" name="Google Shape;50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2" name="Google Shape;512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9" name="Google Shape;51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7" name="Google Shape;527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5" name="Google Shape;53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4" name="Google Shape;54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4" name="Google Shape;554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9" name="Google Shape;559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6" name="Google Shape;566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0" name="Google Shape;58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9" name="Google Shape;58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7" name="Google Shape;597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4" name="Google Shape;60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3" name="Google Shape;613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0" name="Google Shape;620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8" name="Google Shape;62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3" name="Google Shape;633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5" name="Google Shape;64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2" name="Google Shape;652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9" name="Google Shape;659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6" name="Google Shape;666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4" name="Google Shape;674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2" name="Google Shape;682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0" name="Google Shape;69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8" name="Google Shape;698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6" name="Google Shape;706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7" name="Google Shape;717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2" name="Google Shape;722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0" name="Google Shape;730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8" name="Google Shape;738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6" name="Google Shape;746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4" name="Google Shape;754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2" name="Google Shape;762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0" name="Google Shape;770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9" name="Google Shape;779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7" name="Google Shape;787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5" name="Google Shape;795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8" name="Google Shape;808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6" name="Google Shape;816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4" name="Google Shape;834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3" name="Google Shape;843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20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20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0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19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19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8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9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20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2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0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20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" name="Google Shape;55;p20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20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6" name="Google Shape;66;p20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20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20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AE0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9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9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3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3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3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3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3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3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3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3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3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3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3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3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3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3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3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3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3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3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3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3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3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3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3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3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3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3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3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xfrm>
            <a:off x="468312" y="26368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9600"/>
              <a:buFont typeface="Comic Sans MS"/>
              <a:buNone/>
            </a:pPr>
            <a:r>
              <a:rPr lang="en-US" sz="9600" b="0" i="0" u="none">
                <a:solidFill>
                  <a:srgbClr val="33CC33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Green Words</a:t>
            </a:r>
            <a:br>
              <a:rPr lang="en-US" sz="6000" b="0" i="0" u="none">
                <a:solidFill>
                  <a:srgbClr val="33CC33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Speed Sounds </a:t>
            </a:r>
            <a:b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set 3</a:t>
            </a:r>
            <a:endParaRPr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720000">
            <a:off x="622300" y="3933825"/>
            <a:ext cx="2024062" cy="204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687" y="3789362"/>
            <a:ext cx="2024062" cy="204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http://www.beechhillschool.co.uk/site/wp-content/uploads/2012/08/RWI_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11412" y="333375"/>
            <a:ext cx="4386262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1440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omic Sans MS"/>
              <a:buNone/>
            </a:pPr>
            <a:r>
              <a:rPr lang="en-US" sz="24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dream</a:t>
            </a:r>
            <a:endParaRPr/>
          </a:p>
        </p:txBody>
      </p:sp>
      <p:pic>
        <p:nvPicPr>
          <p:cNvPr id="159" name="Google Shape;15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750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1262" y="4508500"/>
            <a:ext cx="28368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00"/>
          <p:cNvSpPr txBox="1">
            <a:spLocks noGrp="1"/>
          </p:cNvSpPr>
          <p:nvPr>
            <p:ph type="ctrTitle"/>
          </p:nvPr>
        </p:nvSpPr>
        <p:spPr>
          <a:xfrm>
            <a:off x="-252412" y="2133600"/>
            <a:ext cx="94678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0"/>
              <a:buFont typeface="Comic Sans MS"/>
              <a:buNone/>
            </a:pPr>
            <a:r>
              <a:rPr lang="en-US" sz="18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hamster</a:t>
            </a:r>
            <a:endParaRPr/>
          </a:p>
        </p:txBody>
      </p:sp>
      <p:pic>
        <p:nvPicPr>
          <p:cNvPr id="855" name="Google Shape;855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346575"/>
            <a:ext cx="20891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28783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03737" y="43021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3656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2402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0" name="Google Shape;860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41798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0"/>
              <a:buFont typeface="Comic Sans MS"/>
              <a:buNone/>
            </a:pPr>
            <a:r>
              <a:rPr lang="en-US" sz="23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litter</a:t>
            </a:r>
            <a:endParaRPr/>
          </a:p>
        </p:txBody>
      </p:sp>
      <p:pic>
        <p:nvPicPr>
          <p:cNvPr id="866" name="Google Shape;866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562475"/>
            <a:ext cx="25923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562475"/>
            <a:ext cx="21002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76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02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0360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corner</a:t>
            </a:r>
            <a:endParaRPr/>
          </a:p>
        </p:txBody>
      </p:sp>
      <p:pic>
        <p:nvPicPr>
          <p:cNvPr id="875" name="Google Shape;875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508500"/>
            <a:ext cx="2520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426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4958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4958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3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90360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proper</a:t>
            </a:r>
            <a:endParaRPr/>
          </a:p>
        </p:txBody>
      </p:sp>
      <p:pic>
        <p:nvPicPr>
          <p:cNvPr id="885" name="Google Shape;885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3662" y="4481512"/>
            <a:ext cx="25923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5875" y="44688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454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8" name="Google Shape;888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04"/>
          <p:cNvSpPr txBox="1">
            <a:spLocks noGrp="1"/>
          </p:cNvSpPr>
          <p:nvPr>
            <p:ph type="ctrTitle"/>
          </p:nvPr>
        </p:nvSpPr>
        <p:spPr>
          <a:xfrm>
            <a:off x="-1587" y="2133600"/>
            <a:ext cx="91455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supper</a:t>
            </a:r>
            <a:endParaRPr/>
          </a:p>
        </p:txBody>
      </p:sp>
      <p:pic>
        <p:nvPicPr>
          <p:cNvPr id="895" name="Google Shape;895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435475"/>
            <a:ext cx="2592387" cy="407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96" name="Google Shape;896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470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27762" y="4508500"/>
            <a:ext cx="2590800" cy="407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05"/>
          <p:cNvSpPr txBox="1">
            <a:spLocks noGrp="1"/>
          </p:cNvSpPr>
          <p:nvPr>
            <p:ph type="title"/>
          </p:nvPr>
        </p:nvSpPr>
        <p:spPr>
          <a:xfrm>
            <a:off x="539750" y="28527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ow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ou) </a:t>
            </a:r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0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howl</a:t>
            </a:r>
            <a:endParaRPr/>
          </a:p>
        </p:txBody>
      </p:sp>
      <p:pic>
        <p:nvPicPr>
          <p:cNvPr id="909" name="Google Shape;909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52962"/>
            <a:ext cx="3384550" cy="525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0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</a:t>
            </a:r>
            <a:endParaRPr/>
          </a:p>
        </p:txBody>
      </p:sp>
      <p:pic>
        <p:nvPicPr>
          <p:cNvPr id="917" name="Google Shape;917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508500"/>
            <a:ext cx="742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37" y="4652962"/>
            <a:ext cx="3384550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0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down</a:t>
            </a:r>
            <a:endParaRPr/>
          </a:p>
        </p:txBody>
      </p:sp>
      <p:pic>
        <p:nvPicPr>
          <p:cNvPr id="924" name="Google Shape;924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52962"/>
            <a:ext cx="29527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0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brown</a:t>
            </a:r>
            <a:endParaRPr/>
          </a:p>
        </p:txBody>
      </p:sp>
      <p:pic>
        <p:nvPicPr>
          <p:cNvPr id="932" name="Google Shape;932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43656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5262" y="4365625"/>
            <a:ext cx="25114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4" name="Google Shape;934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3656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3656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0"/>
              <a:buFont typeface="Comic Sans MS"/>
              <a:buNone/>
            </a:pPr>
            <a:r>
              <a:rPr lang="en-US" sz="27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seat</a:t>
            </a:r>
            <a:endParaRPr/>
          </a:p>
        </p:txBody>
      </p:sp>
      <p:pic>
        <p:nvPicPr>
          <p:cNvPr id="168" name="Google Shape;16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76775"/>
            <a:ext cx="309721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1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cow</a:t>
            </a:r>
            <a:endParaRPr/>
          </a:p>
        </p:txBody>
      </p:sp>
      <p:pic>
        <p:nvPicPr>
          <p:cNvPr id="941" name="Google Shape;941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37" y="4652962"/>
            <a:ext cx="374491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2" name="Google Shape;942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1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town</a:t>
            </a:r>
            <a:endParaRPr/>
          </a:p>
        </p:txBody>
      </p:sp>
      <p:pic>
        <p:nvPicPr>
          <p:cNvPr id="948" name="Google Shape;948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724400"/>
            <a:ext cx="33845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9" name="Google Shape;949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0" name="Google Shape;950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12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13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omic Sans MS"/>
              <a:buNone/>
            </a:pPr>
            <a:r>
              <a:rPr lang="en-US" sz="24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crowd</a:t>
            </a:r>
            <a:endParaRPr/>
          </a:p>
        </p:txBody>
      </p:sp>
      <p:pic>
        <p:nvPicPr>
          <p:cNvPr id="956" name="Google Shape;956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7462" y="4581525"/>
            <a:ext cx="31924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45307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113"/>
          <p:cNvSpPr txBox="1">
            <a:spLocks noGrp="1"/>
          </p:cNvSpPr>
          <p:nvPr>
            <p:ph type="ctrTitle"/>
          </p:nvPr>
        </p:nvSpPr>
        <p:spPr>
          <a:xfrm>
            <a:off x="179387" y="2130425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0"/>
              <a:buFont typeface="Comic Sans MS"/>
              <a:buNone/>
            </a:pPr>
            <a:r>
              <a:rPr lang="en-US" sz="23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drown</a:t>
            </a:r>
            <a:endParaRPr/>
          </a:p>
        </p:txBody>
      </p:sp>
      <p:pic>
        <p:nvPicPr>
          <p:cNvPr id="965" name="Google Shape;965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497387"/>
            <a:ext cx="30956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6" name="Google Shape;966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61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5196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now</a:t>
            </a:r>
            <a:endParaRPr/>
          </a:p>
        </p:txBody>
      </p:sp>
      <p:pic>
        <p:nvPicPr>
          <p:cNvPr id="974" name="Google Shape;974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37" y="4652962"/>
            <a:ext cx="31686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508500"/>
            <a:ext cx="742950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gown</a:t>
            </a:r>
            <a:endParaRPr/>
          </a:p>
        </p:txBody>
      </p:sp>
      <p:pic>
        <p:nvPicPr>
          <p:cNvPr id="981" name="Google Shape;981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4878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487862"/>
            <a:ext cx="28082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51577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16"/>
          <p:cNvSpPr txBox="1">
            <a:spLocks noGrp="1"/>
          </p:cNvSpPr>
          <p:nvPr>
            <p:ph type="title"/>
          </p:nvPr>
        </p:nvSpPr>
        <p:spPr>
          <a:xfrm>
            <a:off x="395287" y="27813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ai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9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ay and a-e) </a:t>
            </a:r>
            <a:endParaRPr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1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paid</a:t>
            </a:r>
            <a:endParaRPr/>
          </a:p>
        </p:txBody>
      </p:sp>
      <p:pic>
        <p:nvPicPr>
          <p:cNvPr id="994" name="Google Shape;994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0937" y="4508500"/>
            <a:ext cx="18891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snail</a:t>
            </a:r>
            <a:endParaRPr/>
          </a:p>
        </p:txBody>
      </p:sp>
      <p:pic>
        <p:nvPicPr>
          <p:cNvPr id="1002" name="Google Shape;1002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4508500"/>
            <a:ext cx="19446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2175" y="44942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tail</a:t>
            </a:r>
            <a:endParaRPr/>
          </a:p>
        </p:txBody>
      </p:sp>
      <p:pic>
        <p:nvPicPr>
          <p:cNvPr id="1011" name="Google Shape;1011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275" y="4581525"/>
            <a:ext cx="20462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"/>
          <p:cNvSpPr txBox="1">
            <a:spLocks noGrp="1"/>
          </p:cNvSpPr>
          <p:nvPr>
            <p:ph type="ctrTitle"/>
          </p:nvPr>
        </p:nvSpPr>
        <p:spPr>
          <a:xfrm>
            <a:off x="-180975" y="2133600"/>
            <a:ext cx="9577387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500"/>
              <a:buFont typeface="Comic Sans MS"/>
              <a:buNone/>
            </a:pPr>
            <a:r>
              <a:rPr lang="en-US" sz="215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scream</a:t>
            </a:r>
            <a:endParaRPr/>
          </a:p>
        </p:txBody>
      </p:sp>
      <p:pic>
        <p:nvPicPr>
          <p:cNvPr id="176" name="Google Shape;17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7537" y="4411662"/>
            <a:ext cx="25923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087" y="44465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drain</a:t>
            </a:r>
            <a:endParaRPr/>
          </a:p>
        </p:txBody>
      </p:sp>
      <p:pic>
        <p:nvPicPr>
          <p:cNvPr id="1019" name="Google Shape;1019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5800" y="4508500"/>
            <a:ext cx="1947862" cy="576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1" name="Google Shape;1021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2" name="Google Shape;1022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paint</a:t>
            </a:r>
            <a:endParaRPr/>
          </a:p>
        </p:txBody>
      </p:sp>
      <p:pic>
        <p:nvPicPr>
          <p:cNvPr id="1028" name="Google Shape;1028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46243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Google Shape;1029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4652962"/>
            <a:ext cx="20875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Google Shape;1031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22"/>
          <p:cNvSpPr txBox="1">
            <a:spLocks noGrp="1"/>
          </p:cNvSpPr>
          <p:nvPr>
            <p:ph type="ctrTitle"/>
          </p:nvPr>
        </p:nvSpPr>
        <p:spPr>
          <a:xfrm>
            <a:off x="323850" y="2133600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Spain</a:t>
            </a:r>
            <a:endParaRPr/>
          </a:p>
        </p:txBody>
      </p:sp>
      <p:pic>
        <p:nvPicPr>
          <p:cNvPr id="1037" name="Google Shape;1037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02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7412" y="4652962"/>
            <a:ext cx="1819275" cy="33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23"/>
          <p:cNvSpPr txBox="1">
            <a:spLocks noGrp="1"/>
          </p:cNvSpPr>
          <p:nvPr>
            <p:ph type="ctrTitle"/>
          </p:nvPr>
        </p:nvSpPr>
        <p:spPr>
          <a:xfrm>
            <a:off x="323850" y="2130425"/>
            <a:ext cx="81343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chain</a:t>
            </a:r>
            <a:endParaRPr/>
          </a:p>
        </p:txBody>
      </p:sp>
      <p:pic>
        <p:nvPicPr>
          <p:cNvPr id="1046" name="Google Shape;1046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581525"/>
            <a:ext cx="2232025" cy="33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581525"/>
            <a:ext cx="2881312" cy="33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12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train</a:t>
            </a:r>
            <a:endParaRPr/>
          </a:p>
        </p:txBody>
      </p:sp>
      <p:pic>
        <p:nvPicPr>
          <p:cNvPr id="1054" name="Google Shape;1054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8937" y="4806950"/>
            <a:ext cx="2317750" cy="39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5" name="Google Shape;1055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56723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7" name="Google Shape;1057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rain</a:t>
            </a:r>
            <a:endParaRPr/>
          </a:p>
        </p:txBody>
      </p:sp>
      <p:pic>
        <p:nvPicPr>
          <p:cNvPr id="1063" name="Google Shape;1063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38525" y="4637087"/>
            <a:ext cx="23574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5" name="Google Shape;1065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2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stain</a:t>
            </a:r>
            <a:endParaRPr/>
          </a:p>
        </p:txBody>
      </p:sp>
      <p:pic>
        <p:nvPicPr>
          <p:cNvPr id="1071" name="Google Shape;1071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4652962"/>
            <a:ext cx="2160587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6958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27"/>
          <p:cNvSpPr txBox="1">
            <a:spLocks noGrp="1"/>
          </p:cNvSpPr>
          <p:nvPr>
            <p:ph type="title"/>
          </p:nvPr>
        </p:nvSpPr>
        <p:spPr>
          <a:xfrm>
            <a:off x="684212" y="29241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oa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9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ow and o-e) 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toad</a:t>
            </a:r>
            <a:endParaRPr/>
          </a:p>
        </p:txBody>
      </p:sp>
      <p:pic>
        <p:nvPicPr>
          <p:cNvPr id="1085" name="Google Shape;1085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652962"/>
            <a:ext cx="27352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63073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129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oak</a:t>
            </a:r>
            <a:endParaRPr/>
          </a:p>
        </p:txBody>
      </p:sp>
      <p:pic>
        <p:nvPicPr>
          <p:cNvPr id="1093" name="Google Shape;1093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8937" y="4581525"/>
            <a:ext cx="31813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684212" y="2492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oi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oy) </a:t>
            </a:r>
            <a:endParaRPr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p130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road</a:t>
            </a:r>
            <a:endParaRPr/>
          </a:p>
        </p:txBody>
      </p:sp>
      <p:pic>
        <p:nvPicPr>
          <p:cNvPr id="1100" name="Google Shape;1100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6974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735512"/>
            <a:ext cx="30956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131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cloak</a:t>
            </a:r>
            <a:endParaRPr/>
          </a:p>
        </p:txBody>
      </p:sp>
      <p:pic>
        <p:nvPicPr>
          <p:cNvPr id="1108" name="Google Shape;1108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Google Shape;1109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0012" y="4508500"/>
            <a:ext cx="26066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0" name="Google Shape;1110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1" name="Google Shape;1111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32"/>
          <p:cNvSpPr txBox="1">
            <a:spLocks noGrp="1"/>
          </p:cNvSpPr>
          <p:nvPr>
            <p:ph type="ctrTitle"/>
          </p:nvPr>
        </p:nvSpPr>
        <p:spPr>
          <a:xfrm>
            <a:off x="250825" y="2133600"/>
            <a:ext cx="87487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throat</a:t>
            </a:r>
            <a:endParaRPr/>
          </a:p>
        </p:txBody>
      </p:sp>
      <p:pic>
        <p:nvPicPr>
          <p:cNvPr id="1117" name="Google Shape;1117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2" y="45005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9662" y="4437062"/>
            <a:ext cx="26765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937" y="45069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0" name="Google Shape;1120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850" y="4483100"/>
            <a:ext cx="2735262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133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roast</a:t>
            </a:r>
            <a:endParaRPr/>
          </a:p>
        </p:txBody>
      </p:sp>
      <p:pic>
        <p:nvPicPr>
          <p:cNvPr id="1126" name="Google Shape;1126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4508500"/>
            <a:ext cx="25923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34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toast</a:t>
            </a:r>
            <a:endParaRPr/>
          </a:p>
        </p:txBody>
      </p:sp>
      <p:pic>
        <p:nvPicPr>
          <p:cNvPr id="1135" name="Google Shape;1135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44942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494212"/>
            <a:ext cx="2520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35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loaf</a:t>
            </a:r>
            <a:endParaRPr/>
          </a:p>
        </p:txBody>
      </p:sp>
      <p:pic>
        <p:nvPicPr>
          <p:cNvPr id="1144" name="Google Shape;1144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7291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5" name="Google Shape;1145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643437"/>
            <a:ext cx="30241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36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coat</a:t>
            </a:r>
            <a:endParaRPr/>
          </a:p>
        </p:txBody>
      </p:sp>
      <p:pic>
        <p:nvPicPr>
          <p:cNvPr id="1152" name="Google Shape;1152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" name="Google Shape;1153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652962"/>
            <a:ext cx="29527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" name="Google Shape;1154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137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coal</a:t>
            </a:r>
            <a:endParaRPr/>
          </a:p>
        </p:txBody>
      </p:sp>
      <p:pic>
        <p:nvPicPr>
          <p:cNvPr id="1160" name="Google Shape;1160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" name="Google Shape;1161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4652962"/>
            <a:ext cx="29210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38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coach</a:t>
            </a:r>
            <a:endParaRPr/>
          </a:p>
        </p:txBody>
      </p:sp>
      <p:pic>
        <p:nvPicPr>
          <p:cNvPr id="1168" name="Google Shape;1168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489450"/>
            <a:ext cx="2663825" cy="45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489450"/>
            <a:ext cx="2519362" cy="452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0" name="Google Shape;1170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139"/>
          <p:cNvSpPr txBox="1">
            <a:spLocks noGrp="1"/>
          </p:cNvSpPr>
          <p:nvPr>
            <p:ph type="title"/>
          </p:nvPr>
        </p:nvSpPr>
        <p:spPr>
          <a:xfrm>
            <a:off x="539750" y="2492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ew (same sound as oo and u-e)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join</a:t>
            </a:r>
            <a:endParaRPr/>
          </a:p>
        </p:txBody>
      </p:sp>
      <p:pic>
        <p:nvPicPr>
          <p:cNvPr id="191" name="Google Shape;1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1700" y="4797425"/>
            <a:ext cx="22098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40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new</a:t>
            </a:r>
            <a:endParaRPr/>
          </a:p>
        </p:txBody>
      </p:sp>
      <p:pic>
        <p:nvPicPr>
          <p:cNvPr id="1181" name="Google Shape;1181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737" y="4610100"/>
            <a:ext cx="32400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581525"/>
            <a:ext cx="742950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41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knew</a:t>
            </a:r>
            <a:endParaRPr/>
          </a:p>
        </p:txBody>
      </p:sp>
      <p:pic>
        <p:nvPicPr>
          <p:cNvPr id="1188" name="Google Shape;1188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4581525"/>
            <a:ext cx="3097212" cy="50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81525"/>
            <a:ext cx="3168650" cy="503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42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flew</a:t>
            </a:r>
            <a:endParaRPr/>
          </a:p>
        </p:txBody>
      </p:sp>
      <p:pic>
        <p:nvPicPr>
          <p:cNvPr id="1195" name="Google Shape;1195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3550" y="4797425"/>
            <a:ext cx="34671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1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43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blew</a:t>
            </a:r>
            <a:endParaRPr/>
          </a:p>
        </p:txBody>
      </p:sp>
      <p:pic>
        <p:nvPicPr>
          <p:cNvPr id="1203" name="Google Shape;1203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7712" y="4652962"/>
            <a:ext cx="33274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" name="Google Shape;1204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" name="Google Shape;1205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44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few</a:t>
            </a:r>
            <a:endParaRPr/>
          </a:p>
        </p:txBody>
      </p:sp>
      <p:pic>
        <p:nvPicPr>
          <p:cNvPr id="1211" name="Google Shape;1211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7462" y="4797425"/>
            <a:ext cx="36242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2" name="Google Shape;1212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45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crew</a:t>
            </a:r>
            <a:endParaRPr/>
          </a:p>
        </p:txBody>
      </p:sp>
      <p:pic>
        <p:nvPicPr>
          <p:cNvPr id="1218" name="Google Shape;1218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713287"/>
            <a:ext cx="36020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" name="Google Shape;1219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7529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" name="Google Shape;1220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46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newt</a:t>
            </a:r>
            <a:endParaRPr/>
          </a:p>
        </p:txBody>
      </p:sp>
      <p:pic>
        <p:nvPicPr>
          <p:cNvPr id="1226" name="Google Shape;1226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724400"/>
            <a:ext cx="33845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47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screw</a:t>
            </a:r>
            <a:endParaRPr/>
          </a:p>
        </p:txBody>
      </p:sp>
      <p:pic>
        <p:nvPicPr>
          <p:cNvPr id="1234" name="Google Shape;1234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672012"/>
            <a:ext cx="3455987" cy="55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680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6" name="Google Shape;1236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652962"/>
            <a:ext cx="742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148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drew</a:t>
            </a:r>
            <a:endParaRPr/>
          </a:p>
        </p:txBody>
      </p:sp>
      <p:pic>
        <p:nvPicPr>
          <p:cNvPr id="1243" name="Google Shape;1243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2162" y="4652962"/>
            <a:ext cx="41465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" name="Google Shape;1244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149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grew</a:t>
            </a:r>
            <a:endParaRPr/>
          </a:p>
        </p:txBody>
      </p:sp>
      <p:pic>
        <p:nvPicPr>
          <p:cNvPr id="1251" name="Google Shape;1251;p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591050"/>
            <a:ext cx="36020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" name="Google Shape;1252;p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25195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voice</a:t>
            </a:r>
            <a:endParaRPr/>
          </a:p>
        </p:txBody>
      </p:sp>
      <p:pic>
        <p:nvPicPr>
          <p:cNvPr id="199" name="Google Shape;1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941887"/>
            <a:ext cx="32416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797425"/>
            <a:ext cx="23764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49418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150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stew</a:t>
            </a:r>
            <a:endParaRPr/>
          </a:p>
        </p:txBody>
      </p:sp>
      <p:pic>
        <p:nvPicPr>
          <p:cNvPr id="1259" name="Google Shape;1259;p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652962"/>
            <a:ext cx="39624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0" name="Google Shape;1260;p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112" y="47259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1" name="Google Shape;1261;p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51"/>
          <p:cNvSpPr txBox="1">
            <a:spLocks noGrp="1"/>
          </p:cNvSpPr>
          <p:nvPr>
            <p:ph type="title"/>
          </p:nvPr>
        </p:nvSpPr>
        <p:spPr>
          <a:xfrm>
            <a:off x="539750" y="24923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ire words</a:t>
            </a:r>
            <a:endParaRPr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152"/>
          <p:cNvSpPr txBox="1">
            <a:spLocks noGrp="1"/>
          </p:cNvSpPr>
          <p:nvPr>
            <p:ph type="ctrTitle"/>
          </p:nvPr>
        </p:nvSpPr>
        <p:spPr>
          <a:xfrm>
            <a:off x="827087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fire</a:t>
            </a:r>
            <a:endParaRPr/>
          </a:p>
        </p:txBody>
      </p:sp>
      <p:pic>
        <p:nvPicPr>
          <p:cNvPr id="1272" name="Google Shape;1272;p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778375"/>
            <a:ext cx="41052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153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hire</a:t>
            </a:r>
            <a:endParaRPr/>
          </a:p>
        </p:txBody>
      </p:sp>
      <p:pic>
        <p:nvPicPr>
          <p:cNvPr id="1279" name="Google Shape;1279;p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4581525"/>
            <a:ext cx="38893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0" name="Google Shape;1280;p1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154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wire</a:t>
            </a:r>
            <a:endParaRPr/>
          </a:p>
        </p:txBody>
      </p:sp>
      <p:pic>
        <p:nvPicPr>
          <p:cNvPr id="1286" name="Google Shape;1286;p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" name="Google Shape;1287;p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3962" y="4581525"/>
            <a:ext cx="4048125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55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0"/>
              <a:buFont typeface="Comic Sans MS"/>
              <a:buNone/>
            </a:pPr>
            <a:r>
              <a:rPr lang="en-US" sz="21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spire</a:t>
            </a:r>
            <a:endParaRPr/>
          </a:p>
        </p:txBody>
      </p:sp>
      <p:pic>
        <p:nvPicPr>
          <p:cNvPr id="1293" name="Google Shape;1293;p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437062"/>
            <a:ext cx="36718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56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0"/>
              <a:buFont typeface="Comic Sans MS"/>
              <a:buNone/>
            </a:pPr>
            <a:r>
              <a:rPr lang="en-US" sz="18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bonfire</a:t>
            </a:r>
            <a:endParaRPr/>
          </a:p>
        </p:txBody>
      </p:sp>
      <p:pic>
        <p:nvPicPr>
          <p:cNvPr id="1301" name="Google Shape;1301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398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Google Shape;1302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3" name="Google Shape;1303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4" name="Google Shape;1304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5" name="Google Shape;1305;p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437062"/>
            <a:ext cx="3168650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157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0"/>
              <a:buFont typeface="Comic Sans MS"/>
              <a:buNone/>
            </a:pPr>
            <a:r>
              <a:rPr lang="en-US" sz="18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inspire</a:t>
            </a:r>
            <a:endParaRPr/>
          </a:p>
        </p:txBody>
      </p:sp>
      <p:pic>
        <p:nvPicPr>
          <p:cNvPr id="1311" name="Google Shape;1311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2" y="4283075"/>
            <a:ext cx="3168650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Google Shape;1312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45000" y="4216400"/>
            <a:ext cx="641350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254500"/>
            <a:ext cx="660400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216400"/>
            <a:ext cx="641350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189412"/>
            <a:ext cx="671512" cy="604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158"/>
          <p:cNvSpPr txBox="1">
            <a:spLocks noGrp="1"/>
          </p:cNvSpPr>
          <p:nvPr>
            <p:ph type="ctrTitle"/>
          </p:nvPr>
        </p:nvSpPr>
        <p:spPr>
          <a:xfrm>
            <a:off x="611187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omic Sans MS"/>
              <a:buNone/>
            </a:pPr>
            <a:r>
              <a:rPr lang="en-US" sz="1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conspire</a:t>
            </a:r>
            <a:endParaRPr/>
          </a:p>
        </p:txBody>
      </p:sp>
      <p:pic>
        <p:nvPicPr>
          <p:cNvPr id="1321" name="Google Shape;1321;p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149725"/>
            <a:ext cx="568325" cy="5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76825" y="410051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1450" y="410051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9112" y="4148137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1050" y="4148137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95962" y="4100512"/>
            <a:ext cx="259238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159"/>
          <p:cNvSpPr txBox="1">
            <a:spLocks noGrp="1"/>
          </p:cNvSpPr>
          <p:nvPr>
            <p:ph type="title"/>
          </p:nvPr>
        </p:nvSpPr>
        <p:spPr>
          <a:xfrm>
            <a:off x="468312" y="20605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ear words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coin</a:t>
            </a:r>
            <a:endParaRPr/>
          </a:p>
        </p:txBody>
      </p:sp>
      <p:pic>
        <p:nvPicPr>
          <p:cNvPr id="207" name="Google Shape;20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9418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2287" y="48688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687" y="4868862"/>
            <a:ext cx="2327275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160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ear</a:t>
            </a:r>
            <a:endParaRPr/>
          </a:p>
        </p:txBody>
      </p:sp>
      <p:pic>
        <p:nvPicPr>
          <p:cNvPr id="1337" name="Google Shape;1337;p1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652962"/>
            <a:ext cx="302418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8" name="Google Shape;1338;p1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4665662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161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hear</a:t>
            </a:r>
            <a:endParaRPr/>
          </a:p>
        </p:txBody>
      </p:sp>
      <p:pic>
        <p:nvPicPr>
          <p:cNvPr id="1344" name="Google Shape;1344;p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581525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5" name="Google Shape;1345;p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4581525"/>
            <a:ext cx="280828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p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581525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162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dear</a:t>
            </a:r>
            <a:endParaRPr/>
          </a:p>
        </p:txBody>
      </p:sp>
      <p:pic>
        <p:nvPicPr>
          <p:cNvPr id="1352" name="Google Shape;1352;p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3" name="Google Shape;1353;p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4652962"/>
            <a:ext cx="280828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4" name="Google Shape;1354;p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163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fear</a:t>
            </a:r>
            <a:endParaRPr/>
          </a:p>
        </p:txBody>
      </p:sp>
      <p:pic>
        <p:nvPicPr>
          <p:cNvPr id="1360" name="Google Shape;1360;p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72440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1" name="Google Shape;1361;p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724400"/>
            <a:ext cx="2881312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2" name="Google Shape;1362;p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868862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164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gear</a:t>
            </a:r>
            <a:endParaRPr/>
          </a:p>
        </p:txBody>
      </p:sp>
      <p:pic>
        <p:nvPicPr>
          <p:cNvPr id="1368" name="Google Shape;1368;p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9" name="Google Shape;1369;p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937" y="4652962"/>
            <a:ext cx="2736850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0" name="Google Shape;1370;p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08500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65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near</a:t>
            </a:r>
            <a:endParaRPr/>
          </a:p>
        </p:txBody>
      </p:sp>
      <p:pic>
        <p:nvPicPr>
          <p:cNvPr id="1376" name="Google Shape;1376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581525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557712"/>
            <a:ext cx="2879725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81525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66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rear</a:t>
            </a:r>
            <a:endParaRPr/>
          </a:p>
        </p:txBody>
      </p:sp>
      <p:pic>
        <p:nvPicPr>
          <p:cNvPr id="1384" name="Google Shape;1384;p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5" name="Google Shape;1385;p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695825"/>
            <a:ext cx="3095625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6" name="Google Shape;1386;p1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167"/>
          <p:cNvSpPr txBox="1">
            <a:spLocks noGrp="1"/>
          </p:cNvSpPr>
          <p:nvPr>
            <p:ph type="ctrTitle"/>
          </p:nvPr>
        </p:nvSpPr>
        <p:spPr>
          <a:xfrm>
            <a:off x="755650" y="22050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tear</a:t>
            </a:r>
            <a:endParaRPr/>
          </a:p>
        </p:txBody>
      </p:sp>
      <p:pic>
        <p:nvPicPr>
          <p:cNvPr id="1392" name="Google Shape;1392;p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797425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3" name="Google Shape;1393;p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4835525"/>
            <a:ext cx="3095625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4" name="Google Shape;1394;p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97425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68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year</a:t>
            </a:r>
            <a:endParaRPr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69"/>
          <p:cNvSpPr txBox="1">
            <a:spLocks noGrp="1"/>
          </p:cNvSpPr>
          <p:nvPr>
            <p:ph type="ctrTitle"/>
          </p:nvPr>
        </p:nvSpPr>
        <p:spPr>
          <a:xfrm>
            <a:off x="323850" y="2133600"/>
            <a:ext cx="8348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spear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"/>
          <p:cNvSpPr txBox="1">
            <a:spLocks noGrp="1"/>
          </p:cNvSpPr>
          <p:nvPr>
            <p:ph type="title"/>
          </p:nvPr>
        </p:nvSpPr>
        <p:spPr>
          <a:xfrm>
            <a:off x="539750" y="23495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a-e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ay) </a:t>
            </a:r>
            <a:endParaRPr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70"/>
          <p:cNvSpPr txBox="1">
            <a:spLocks noGrp="1"/>
          </p:cNvSpPr>
          <p:nvPr>
            <p:ph type="title"/>
          </p:nvPr>
        </p:nvSpPr>
        <p:spPr>
          <a:xfrm>
            <a:off x="539750" y="20605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Ure words</a:t>
            </a:r>
            <a:endParaRPr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71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sure</a:t>
            </a:r>
            <a:endParaRPr/>
          </a:p>
        </p:txBody>
      </p:sp>
      <p:pic>
        <p:nvPicPr>
          <p:cNvPr id="1415" name="Google Shape;1415;p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65296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6" name="Google Shape;1416;p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4652962"/>
            <a:ext cx="4248150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72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pure</a:t>
            </a:r>
            <a:endParaRPr/>
          </a:p>
        </p:txBody>
      </p:sp>
      <p:pic>
        <p:nvPicPr>
          <p:cNvPr id="1422" name="Google Shape;1422;p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724400"/>
            <a:ext cx="4824412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3" name="Google Shape;1423;p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581525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73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cure</a:t>
            </a:r>
            <a:endParaRPr/>
          </a:p>
        </p:txBody>
      </p:sp>
      <p:pic>
        <p:nvPicPr>
          <p:cNvPr id="1429" name="Google Shape;1429;p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724400"/>
            <a:ext cx="5111750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0" name="Google Shape;1430;p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724400"/>
            <a:ext cx="566737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74"/>
          <p:cNvSpPr txBox="1">
            <a:spLocks noGrp="1"/>
          </p:cNvSpPr>
          <p:nvPr>
            <p:ph type="ctrTitle"/>
          </p:nvPr>
        </p:nvSpPr>
        <p:spPr>
          <a:xfrm>
            <a:off x="323850" y="2133600"/>
            <a:ext cx="8712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picture</a:t>
            </a:r>
            <a:endParaRPr/>
          </a:p>
        </p:txBody>
      </p:sp>
      <p:pic>
        <p:nvPicPr>
          <p:cNvPr id="1436" name="Google Shape;1436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4440237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365625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2175" y="429260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29260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440237"/>
            <a:ext cx="3527425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75"/>
          <p:cNvSpPr txBox="1">
            <a:spLocks noGrp="1"/>
          </p:cNvSpPr>
          <p:nvPr>
            <p:ph type="ctrTitle"/>
          </p:nvPr>
        </p:nvSpPr>
        <p:spPr>
          <a:xfrm>
            <a:off x="684212" y="2133600"/>
            <a:ext cx="81311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Comic Sans MS"/>
              <a:buNone/>
            </a:pPr>
            <a:r>
              <a:rPr lang="en-US" sz="17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mixture</a:t>
            </a:r>
            <a:endParaRPr/>
          </a:p>
        </p:txBody>
      </p:sp>
      <p:pic>
        <p:nvPicPr>
          <p:cNvPr id="1446" name="Google Shape;1446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29260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214812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26085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292600"/>
            <a:ext cx="566737" cy="512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1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260850"/>
            <a:ext cx="3168650" cy="512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76"/>
          <p:cNvSpPr txBox="1">
            <a:spLocks noGrp="1"/>
          </p:cNvSpPr>
          <p:nvPr>
            <p:ph type="ctrTitle"/>
          </p:nvPr>
        </p:nvSpPr>
        <p:spPr>
          <a:xfrm>
            <a:off x="-252412" y="2133600"/>
            <a:ext cx="96488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0"/>
              <a:buFont typeface="Comic Sans MS"/>
              <a:buNone/>
            </a:pPr>
            <a:r>
              <a:rPr lang="en-US" sz="17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creature</a:t>
            </a:r>
            <a:endParaRPr/>
          </a:p>
        </p:txBody>
      </p:sp>
      <p:pic>
        <p:nvPicPr>
          <p:cNvPr id="1456" name="Google Shape;1456;p1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4221162"/>
            <a:ext cx="436562" cy="39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7" name="Google Shape;1457;p1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1912" y="42211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1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5875" y="4243387"/>
            <a:ext cx="2087562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9" name="Google Shape;1459;p1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2362" y="42195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0" name="Google Shape;1460;p1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7400" y="4265612"/>
            <a:ext cx="3097212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177"/>
          <p:cNvSpPr txBox="1">
            <a:spLocks noGrp="1"/>
          </p:cNvSpPr>
          <p:nvPr>
            <p:ph type="ctrTitle"/>
          </p:nvPr>
        </p:nvSpPr>
        <p:spPr>
          <a:xfrm>
            <a:off x="611187" y="2133600"/>
            <a:ext cx="8204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future</a:t>
            </a:r>
            <a:endParaRPr/>
          </a:p>
        </p:txBody>
      </p:sp>
      <p:pic>
        <p:nvPicPr>
          <p:cNvPr id="1466" name="Google Shape;1466;p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3800" y="4548187"/>
            <a:ext cx="3744912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1600" y="43973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5735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9" name="Google Shape;1469;p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81525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78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omic Sans MS"/>
              <a:buNone/>
            </a:pPr>
            <a:r>
              <a:rPr lang="en-US" sz="1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adventure</a:t>
            </a:r>
            <a:endParaRPr/>
          </a:p>
        </p:txBody>
      </p:sp>
      <p:pic>
        <p:nvPicPr>
          <p:cNvPr id="1475" name="Google Shape;1475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027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6" name="Google Shape;1476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37" y="40417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7" name="Google Shape;1477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0306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8" name="Google Shape;1478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0306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9" name="Google Shape;1479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027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0" name="Google Shape;1480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0306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1" name="Google Shape;1481;p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027487"/>
            <a:ext cx="237648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79"/>
          <p:cNvSpPr txBox="1">
            <a:spLocks noGrp="1"/>
          </p:cNvSpPr>
          <p:nvPr>
            <p:ph type="ctrTitle"/>
          </p:nvPr>
        </p:nvSpPr>
        <p:spPr>
          <a:xfrm>
            <a:off x="323850" y="2133600"/>
            <a:ext cx="85693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Comic Sans MS"/>
              <a:buNone/>
            </a:pPr>
            <a:r>
              <a:rPr lang="en-US" sz="11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temperature</a:t>
            </a:r>
            <a:endParaRPr/>
          </a:p>
        </p:txBody>
      </p:sp>
      <p:pic>
        <p:nvPicPr>
          <p:cNvPr id="1487" name="Google Shape;1487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8" name="Google Shape;1488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0050" y="39766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6137" y="3952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0" name="Google Shape;1490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11600" y="38814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39782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2" name="Google Shape;1492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39814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3" name="Google Shape;1493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027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4" name="Google Shape;1494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0132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5" name="Google Shape;1495;p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013200"/>
            <a:ext cx="2016125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8"/>
          <p:cNvSpPr txBox="1">
            <a:spLocks noGrp="1"/>
          </p:cNvSpPr>
          <p:nvPr>
            <p:ph type="ctrTitle"/>
          </p:nvPr>
        </p:nvSpPr>
        <p:spPr>
          <a:xfrm>
            <a:off x="179387" y="2060575"/>
            <a:ext cx="9072562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</a:t>
            </a:r>
            <a:endParaRPr/>
          </a:p>
        </p:txBody>
      </p:sp>
      <p:pic>
        <p:nvPicPr>
          <p:cNvPr id="220" name="Google Shape;22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8"/>
          <p:cNvSpPr/>
          <p:nvPr/>
        </p:nvSpPr>
        <p:spPr>
          <a:xfrm>
            <a:off x="3851275" y="620712"/>
            <a:ext cx="4249737" cy="1584325"/>
          </a:xfrm>
          <a:prstGeom prst="curvedDownArrow">
            <a:avLst>
              <a:gd name="adj1" fmla="val 17574"/>
              <a:gd name="adj2" fmla="val 20594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80"/>
          <p:cNvSpPr txBox="1">
            <a:spLocks noGrp="1"/>
          </p:cNvSpPr>
          <p:nvPr>
            <p:ph type="title"/>
          </p:nvPr>
        </p:nvSpPr>
        <p:spPr>
          <a:xfrm>
            <a:off x="684212" y="2708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tion words</a:t>
            </a:r>
            <a:endParaRPr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181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Font typeface="Comic Sans MS"/>
              <a:buNone/>
            </a:pPr>
            <a:r>
              <a:rPr lang="en-US" sz="11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conversation</a:t>
            </a:r>
            <a:endParaRPr/>
          </a:p>
        </p:txBody>
      </p:sp>
      <p:pic>
        <p:nvPicPr>
          <p:cNvPr id="1506" name="Google Shape;1506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3981450"/>
            <a:ext cx="2447925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7" name="Google Shape;1507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8" name="Google Shape;1508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4112" y="39814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1787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937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1" name="Google Shape;1511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2" name="Google Shape;1512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3" name="Google Shape;1513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39814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4" name="Google Shape;1514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3968750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182"/>
          <p:cNvSpPr txBox="1">
            <a:spLocks noGrp="1"/>
          </p:cNvSpPr>
          <p:nvPr>
            <p:ph type="ctrTitle"/>
          </p:nvPr>
        </p:nvSpPr>
        <p:spPr>
          <a:xfrm>
            <a:off x="395287" y="2133600"/>
            <a:ext cx="84978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omic Sans MS"/>
              <a:buNone/>
            </a:pPr>
            <a:r>
              <a:rPr lang="en-US" sz="1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celebration</a:t>
            </a:r>
            <a:endParaRPr/>
          </a:p>
        </p:txBody>
      </p:sp>
      <p:pic>
        <p:nvPicPr>
          <p:cNvPr id="1520" name="Google Shape;1520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040187"/>
            <a:ext cx="280828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1" name="Google Shape;1521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5600" y="40465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2" name="Google Shape;1522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0550" y="40417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Google Shape;1523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39814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4" name="Google Shape;1524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39655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5" name="Google Shape;1525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3981450"/>
            <a:ext cx="438150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6" name="Google Shape;1526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0179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7" name="Google Shape;1527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041775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83"/>
          <p:cNvSpPr txBox="1">
            <a:spLocks noGrp="1"/>
          </p:cNvSpPr>
          <p:nvPr>
            <p:ph type="ctrTitle"/>
          </p:nvPr>
        </p:nvSpPr>
        <p:spPr>
          <a:xfrm>
            <a:off x="107950" y="2133600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omic Sans MS"/>
              <a:buNone/>
            </a:pPr>
            <a:r>
              <a:rPr lang="en-US" sz="1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exploration</a:t>
            </a:r>
            <a:endParaRPr/>
          </a:p>
        </p:txBody>
      </p:sp>
      <p:pic>
        <p:nvPicPr>
          <p:cNvPr id="1533" name="Google Shape;1533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059237"/>
            <a:ext cx="2736850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079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7050" y="40592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400" y="40767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112" y="40767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0767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9" name="Google Shape;1539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0449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067175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184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station</a:t>
            </a:r>
            <a:endParaRPr/>
          </a:p>
        </p:txBody>
      </p:sp>
      <p:pic>
        <p:nvPicPr>
          <p:cNvPr id="1546" name="Google Shape;1546;p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511675"/>
            <a:ext cx="424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7" name="Google Shape;1547;p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5116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8" name="Google Shape;1548;p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5085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9" name="Google Shape;1549;p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4508500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185"/>
          <p:cNvSpPr txBox="1">
            <a:spLocks noGrp="1"/>
          </p:cNvSpPr>
          <p:nvPr>
            <p:ph type="ctrTitle"/>
          </p:nvPr>
        </p:nvSpPr>
        <p:spPr>
          <a:xfrm>
            <a:off x="468312" y="2133600"/>
            <a:ext cx="84963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omic Sans MS"/>
              <a:buNone/>
            </a:pPr>
            <a:r>
              <a:rPr lang="en-US" sz="1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attention</a:t>
            </a:r>
            <a:endParaRPr/>
          </a:p>
        </p:txBody>
      </p:sp>
      <p:pic>
        <p:nvPicPr>
          <p:cNvPr id="1555" name="Google Shape;1555;p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187825"/>
            <a:ext cx="324008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6" name="Google Shape;1556;p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6150" y="41624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7" name="Google Shape;1557;p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400" y="41798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8" name="Google Shape;1558;p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187825"/>
            <a:ext cx="1655762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9" name="Google Shape;1559;p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179887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p186"/>
          <p:cNvSpPr txBox="1">
            <a:spLocks noGrp="1"/>
          </p:cNvSpPr>
          <p:nvPr>
            <p:ph type="ctrTitle"/>
          </p:nvPr>
        </p:nvSpPr>
        <p:spPr>
          <a:xfrm>
            <a:off x="468312" y="2133600"/>
            <a:ext cx="84201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omic Sans MS"/>
              <a:buNone/>
            </a:pPr>
            <a:r>
              <a:rPr lang="en-US" sz="9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congratulations</a:t>
            </a:r>
            <a:endParaRPr/>
          </a:p>
        </p:txBody>
      </p:sp>
      <p:pic>
        <p:nvPicPr>
          <p:cNvPr id="1565" name="Google Shape;1565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7837" y="3825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6" name="Google Shape;1566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3825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7" name="Google Shape;1567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378301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8" name="Google Shape;1568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38528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9" name="Google Shape;1569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3922712"/>
            <a:ext cx="259238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0" name="Google Shape;1570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6575" y="378301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3825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382905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3" name="Google Shape;1573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2187" y="382587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1925" y="37893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5" name="Google Shape;1575;p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3833812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87"/>
          <p:cNvSpPr txBox="1">
            <a:spLocks noGrp="1"/>
          </p:cNvSpPr>
          <p:nvPr>
            <p:ph type="title"/>
          </p:nvPr>
        </p:nvSpPr>
        <p:spPr>
          <a:xfrm>
            <a:off x="468312" y="19161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cious/tious words</a:t>
            </a:r>
            <a:endParaRPr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188"/>
          <p:cNvSpPr txBox="1">
            <a:spLocks noGrp="1"/>
          </p:cNvSpPr>
          <p:nvPr>
            <p:ph type="ctrTitle"/>
          </p:nvPr>
        </p:nvSpPr>
        <p:spPr>
          <a:xfrm>
            <a:off x="468312" y="2205037"/>
            <a:ext cx="8204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omic Sans MS"/>
              <a:buNone/>
            </a:pPr>
            <a:r>
              <a:rPr lang="en-US" sz="1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delicious</a:t>
            </a:r>
            <a:endParaRPr/>
          </a:p>
        </p:txBody>
      </p:sp>
      <p:pic>
        <p:nvPicPr>
          <p:cNvPr id="1586" name="Google Shape;1586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41751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7" name="Google Shape;1587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41830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8" name="Google Shape;1588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1497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9" name="Google Shape;1589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1497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0" name="Google Shape;1590;p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4149725"/>
            <a:ext cx="453548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189"/>
          <p:cNvSpPr txBox="1">
            <a:spLocks noGrp="1"/>
          </p:cNvSpPr>
          <p:nvPr>
            <p:ph type="ctrTitle"/>
          </p:nvPr>
        </p:nvSpPr>
        <p:spPr>
          <a:xfrm>
            <a:off x="611187" y="2133600"/>
            <a:ext cx="8277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Comic Sans MS"/>
              <a:buNone/>
            </a:pPr>
            <a:r>
              <a:rPr lang="en-US" sz="13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suspicious</a:t>
            </a:r>
            <a:endParaRPr/>
          </a:p>
        </p:txBody>
      </p:sp>
      <p:pic>
        <p:nvPicPr>
          <p:cNvPr id="1596" name="Google Shape;1596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37" y="40211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7" name="Google Shape;1597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400" y="4027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8" name="Google Shape;1598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40640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9" name="Google Shape;1599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0338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0" name="Google Shape;1600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027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1" name="Google Shape;1601;p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4033837"/>
            <a:ext cx="345598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85225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shake</a:t>
            </a:r>
            <a:endParaRPr/>
          </a:p>
        </p:txBody>
      </p:sp>
      <p:pic>
        <p:nvPicPr>
          <p:cNvPr id="228" name="Google Shape;2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652962"/>
            <a:ext cx="3167062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9"/>
          <p:cNvSpPr/>
          <p:nvPr/>
        </p:nvSpPr>
        <p:spPr>
          <a:xfrm>
            <a:off x="4170362" y="1052512"/>
            <a:ext cx="4176712" cy="1296987"/>
          </a:xfrm>
          <a:prstGeom prst="curvedDownArrow">
            <a:avLst>
              <a:gd name="adj1" fmla="val 18246"/>
              <a:gd name="adj2" fmla="val 20761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90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0"/>
              <a:buFont typeface="Comic Sans MS"/>
              <a:buNone/>
            </a:pPr>
            <a:r>
              <a:rPr lang="en-US" sz="18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vicious</a:t>
            </a:r>
            <a:endParaRPr/>
          </a:p>
        </p:txBody>
      </p:sp>
      <p:pic>
        <p:nvPicPr>
          <p:cNvPr id="1607" name="Google Shape;1607;p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9137" y="4292600"/>
            <a:ext cx="4984750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8" name="Google Shape;1608;p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2926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9" name="Google Shape;1609;p1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292600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191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9646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Comic Sans MS"/>
              <a:buNone/>
            </a:pPr>
            <a:r>
              <a:rPr lang="en-US" sz="12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scrumptious</a:t>
            </a:r>
            <a:endParaRPr sz="3600"/>
          </a:p>
        </p:txBody>
      </p:sp>
      <p:pic>
        <p:nvPicPr>
          <p:cNvPr id="1615" name="Google Shape;1615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8637" y="4068762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6" name="Google Shape;1616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2713" y="41116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7" name="Google Shape;1617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1475" y="41116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8" name="Google Shape;1618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525" y="411163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9" name="Google Shape;1619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8587" y="4090200"/>
            <a:ext cx="439737" cy="439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0" name="Google Shape;1620;p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4090987"/>
            <a:ext cx="3743325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192"/>
          <p:cNvSpPr txBox="1">
            <a:spLocks noGrp="1"/>
          </p:cNvSpPr>
          <p:nvPr>
            <p:ph type="ctrTitle"/>
          </p:nvPr>
        </p:nvSpPr>
        <p:spPr>
          <a:xfrm>
            <a:off x="755650" y="213360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omic Sans MS"/>
              <a:buNone/>
            </a:pPr>
            <a:r>
              <a:rPr lang="en-US" sz="1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precious</a:t>
            </a:r>
            <a:endParaRPr/>
          </a:p>
        </p:txBody>
      </p:sp>
      <p:pic>
        <p:nvPicPr>
          <p:cNvPr id="1626" name="Google Shape;1626;p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1497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7" name="Google Shape;1627;p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1497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8" name="Google Shape;1628;p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149725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9" name="Google Shape;1629;p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8637" y="4149725"/>
            <a:ext cx="4194175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193"/>
          <p:cNvSpPr txBox="1">
            <a:spLocks noGrp="1"/>
          </p:cNvSpPr>
          <p:nvPr>
            <p:ph type="ctrTitle"/>
          </p:nvPr>
        </p:nvSpPr>
        <p:spPr>
          <a:xfrm>
            <a:off x="179387" y="2133600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Comic Sans MS"/>
              <a:buNone/>
            </a:pPr>
            <a:r>
              <a:rPr lang="en-US" sz="1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ferocious</a:t>
            </a:r>
            <a:endParaRPr/>
          </a:p>
        </p:txBody>
      </p:sp>
      <p:pic>
        <p:nvPicPr>
          <p:cNvPr id="1635" name="Google Shape;1635;p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241800"/>
            <a:ext cx="424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6" name="Google Shape;1636;p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937" y="42418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7" name="Google Shape;1637;p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241800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281487"/>
            <a:ext cx="439737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9" name="Google Shape;1639;p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292600"/>
            <a:ext cx="439737" cy="39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539750" y="26368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ee)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cake</a:t>
            </a:r>
            <a:endParaRPr/>
          </a:p>
        </p:txBody>
      </p:sp>
      <p:pic>
        <p:nvPicPr>
          <p:cNvPr id="236" name="Google Shape;23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58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0"/>
          <p:cNvSpPr/>
          <p:nvPr/>
        </p:nvSpPr>
        <p:spPr>
          <a:xfrm>
            <a:off x="3635375" y="981075"/>
            <a:ext cx="3457575" cy="1368425"/>
          </a:xfrm>
          <a:prstGeom prst="curvedDownArrow">
            <a:avLst>
              <a:gd name="adj1" fmla="val 17326"/>
              <a:gd name="adj2" fmla="val 20532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name</a:t>
            </a:r>
            <a:endParaRPr/>
          </a:p>
        </p:txBody>
      </p:sp>
      <p:pic>
        <p:nvPicPr>
          <p:cNvPr id="244" name="Google Shape;24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2037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1"/>
          <p:cNvSpPr/>
          <p:nvPr/>
        </p:nvSpPr>
        <p:spPr>
          <a:xfrm>
            <a:off x="3419475" y="981075"/>
            <a:ext cx="4392612" cy="1511300"/>
          </a:xfrm>
          <a:prstGeom prst="curvedDownArrow">
            <a:avLst>
              <a:gd name="adj1" fmla="val 17884"/>
              <a:gd name="adj2" fmla="val 20671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same</a:t>
            </a:r>
            <a:endParaRPr/>
          </a:p>
        </p:txBody>
      </p:sp>
      <p:pic>
        <p:nvPicPr>
          <p:cNvPr id="252" name="Google Shape;25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34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/>
          <p:nvPr/>
        </p:nvSpPr>
        <p:spPr>
          <a:xfrm>
            <a:off x="3419475" y="981075"/>
            <a:ext cx="4248150" cy="1584325"/>
          </a:xfrm>
          <a:prstGeom prst="curvedDownArrow">
            <a:avLst>
              <a:gd name="adj1" fmla="val 17572"/>
              <a:gd name="adj2" fmla="val 20593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game</a:t>
            </a:r>
            <a:endParaRPr/>
          </a:p>
        </p:txBody>
      </p:sp>
      <p:pic>
        <p:nvPicPr>
          <p:cNvPr id="260" name="Google Shape;26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5373687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3"/>
          <p:cNvSpPr/>
          <p:nvPr/>
        </p:nvSpPr>
        <p:spPr>
          <a:xfrm>
            <a:off x="3348037" y="1268412"/>
            <a:ext cx="4176712" cy="1152525"/>
          </a:xfrm>
          <a:prstGeom prst="curvedDownArrow">
            <a:avLst>
              <a:gd name="adj1" fmla="val 18620"/>
              <a:gd name="adj2" fmla="val 20855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0"/>
              <a:buFont typeface="Comic Sans MS"/>
              <a:buNone/>
            </a:pPr>
            <a:r>
              <a:rPr lang="en-US" sz="23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save</a:t>
            </a:r>
            <a:endParaRPr/>
          </a:p>
        </p:txBody>
      </p:sp>
      <p:pic>
        <p:nvPicPr>
          <p:cNvPr id="268" name="Google Shape;2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4"/>
          <p:cNvSpPr/>
          <p:nvPr/>
        </p:nvSpPr>
        <p:spPr>
          <a:xfrm>
            <a:off x="3779837" y="1341437"/>
            <a:ext cx="3455987" cy="1223962"/>
          </a:xfrm>
          <a:prstGeom prst="curvedDownArrow">
            <a:avLst>
              <a:gd name="adj1" fmla="val 17775"/>
              <a:gd name="adj2" fmla="val 20644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5"/>
          <p:cNvSpPr txBox="1">
            <a:spLocks noGrp="1"/>
          </p:cNvSpPr>
          <p:nvPr>
            <p:ph type="ctrTitle"/>
          </p:nvPr>
        </p:nvSpPr>
        <p:spPr>
          <a:xfrm>
            <a:off x="323850" y="2130425"/>
            <a:ext cx="8640762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brave</a:t>
            </a:r>
            <a:endParaRPr/>
          </a:p>
        </p:txBody>
      </p:sp>
      <p:pic>
        <p:nvPicPr>
          <p:cNvPr id="276" name="Google Shape;27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6339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5"/>
          <p:cNvSpPr/>
          <p:nvPr/>
        </p:nvSpPr>
        <p:spPr>
          <a:xfrm>
            <a:off x="4643437" y="1268412"/>
            <a:ext cx="3529012" cy="1223962"/>
          </a:xfrm>
          <a:prstGeom prst="curvedDownArrow">
            <a:avLst>
              <a:gd name="adj1" fmla="val 17854"/>
              <a:gd name="adj2" fmla="val 20663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late</a:t>
            </a:r>
            <a:endParaRPr/>
          </a:p>
        </p:txBody>
      </p:sp>
      <p:pic>
        <p:nvPicPr>
          <p:cNvPr id="285" name="Google Shape;28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6"/>
          <p:cNvSpPr/>
          <p:nvPr/>
        </p:nvSpPr>
        <p:spPr>
          <a:xfrm>
            <a:off x="3348037" y="908050"/>
            <a:ext cx="3671887" cy="1584325"/>
          </a:xfrm>
          <a:prstGeom prst="curvedDownArrow">
            <a:avLst>
              <a:gd name="adj1" fmla="val 16940"/>
              <a:gd name="adj2" fmla="val 20435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date</a:t>
            </a:r>
            <a:endParaRPr/>
          </a:p>
        </p:txBody>
      </p:sp>
      <p:pic>
        <p:nvPicPr>
          <p:cNvPr id="293" name="Google Shape;29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6370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7"/>
          <p:cNvSpPr/>
          <p:nvPr/>
        </p:nvSpPr>
        <p:spPr>
          <a:xfrm>
            <a:off x="3924300" y="1125537"/>
            <a:ext cx="3395662" cy="1366837"/>
          </a:xfrm>
          <a:prstGeom prst="curvedDownArrow">
            <a:avLst>
              <a:gd name="adj1" fmla="val 17253"/>
              <a:gd name="adj2" fmla="val 20513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8"/>
          <p:cNvSpPr txBox="1">
            <a:spLocks noGrp="1"/>
          </p:cNvSpPr>
          <p:nvPr>
            <p:ph type="title"/>
          </p:nvPr>
        </p:nvSpPr>
        <p:spPr>
          <a:xfrm>
            <a:off x="539750" y="22050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i-e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igh)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9"/>
          <p:cNvSpPr txBox="1">
            <a:spLocks noGrp="1"/>
          </p:cNvSpPr>
          <p:nvPr>
            <p:ph type="ctrTitle"/>
          </p:nvPr>
        </p:nvSpPr>
        <p:spPr>
          <a:xfrm>
            <a:off x="250825" y="2133600"/>
            <a:ext cx="84582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shine</a:t>
            </a:r>
            <a:endParaRPr/>
          </a:p>
        </p:txBody>
      </p:sp>
      <p:pic>
        <p:nvPicPr>
          <p:cNvPr id="306" name="Google Shape;30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581525"/>
            <a:ext cx="302418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9"/>
          <p:cNvSpPr/>
          <p:nvPr/>
        </p:nvSpPr>
        <p:spPr>
          <a:xfrm>
            <a:off x="4356100" y="620712"/>
            <a:ext cx="3600450" cy="1295400"/>
          </a:xfrm>
          <a:prstGeom prst="curvedDownArrow">
            <a:avLst>
              <a:gd name="adj1" fmla="val 17714"/>
              <a:gd name="adj2" fmla="val 20628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eat</a:t>
            </a:r>
            <a:endParaRPr/>
          </a:p>
        </p:txBody>
      </p:sp>
      <p:sp>
        <p:nvSpPr>
          <p:cNvPr id="102" name="Google Shape;102;p3"/>
          <p:cNvSpPr txBox="1"/>
          <p:nvPr/>
        </p:nvSpPr>
        <p:spPr>
          <a:xfrm>
            <a:off x="3708400" y="3860800"/>
            <a:ext cx="2016125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2124075" y="4797425"/>
            <a:ext cx="3600450" cy="6477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8228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"/>
          <p:cNvSpPr txBox="1">
            <a:spLocks noGrp="1"/>
          </p:cNvSpPr>
          <p:nvPr>
            <p:ph type="ctrTitle"/>
          </p:nvPr>
        </p:nvSpPr>
        <p:spPr>
          <a:xfrm>
            <a:off x="539750" y="2133600"/>
            <a:ext cx="835025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white</a:t>
            </a:r>
            <a:endParaRPr/>
          </a:p>
        </p:txBody>
      </p:sp>
      <p:pic>
        <p:nvPicPr>
          <p:cNvPr id="314" name="Google Shape;314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652962"/>
            <a:ext cx="30241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2362" y="620712"/>
            <a:ext cx="3548062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fine</a:t>
            </a:r>
            <a:endParaRPr/>
          </a:p>
        </p:txBody>
      </p:sp>
      <p:pic>
        <p:nvPicPr>
          <p:cNvPr id="322" name="Google Shape;32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1712" y="620712"/>
            <a:ext cx="3548062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hide</a:t>
            </a:r>
            <a:endParaRPr/>
          </a:p>
        </p:txBody>
      </p:sp>
      <p:pic>
        <p:nvPicPr>
          <p:cNvPr id="330" name="Google Shape;33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0775" y="46751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79837" y="692150"/>
            <a:ext cx="3548062" cy="1319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smile</a:t>
            </a:r>
            <a:endParaRPr/>
          </a:p>
        </p:txBody>
      </p:sp>
      <p:pic>
        <p:nvPicPr>
          <p:cNvPr id="338" name="Google Shape;338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6005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6005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3"/>
          <p:cNvSpPr/>
          <p:nvPr/>
        </p:nvSpPr>
        <p:spPr>
          <a:xfrm>
            <a:off x="5364162" y="549275"/>
            <a:ext cx="2808287" cy="1150937"/>
          </a:xfrm>
          <a:prstGeom prst="curvedDownArrow">
            <a:avLst>
              <a:gd name="adj1" fmla="val 17174"/>
              <a:gd name="adj2" fmla="val 20494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nice</a:t>
            </a:r>
            <a:endParaRPr/>
          </a:p>
        </p:txBody>
      </p:sp>
      <p:pic>
        <p:nvPicPr>
          <p:cNvPr id="347" name="Google Shape;34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7" y="46243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3937" y="765175"/>
            <a:ext cx="3887787" cy="1173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wide</a:t>
            </a:r>
            <a:endParaRPr/>
          </a:p>
        </p:txBody>
      </p:sp>
      <p:pic>
        <p:nvPicPr>
          <p:cNvPr id="355" name="Google Shape;35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99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5"/>
          <p:cNvSpPr/>
          <p:nvPr/>
        </p:nvSpPr>
        <p:spPr>
          <a:xfrm>
            <a:off x="3873500" y="404812"/>
            <a:ext cx="4103687" cy="1550987"/>
          </a:xfrm>
          <a:prstGeom prst="curvedDownArrow">
            <a:avLst>
              <a:gd name="adj1" fmla="val 17518"/>
              <a:gd name="adj2" fmla="val 2057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like</a:t>
            </a:r>
            <a:endParaRPr/>
          </a:p>
        </p:txBody>
      </p:sp>
      <p:pic>
        <p:nvPicPr>
          <p:cNvPr id="363" name="Google Shape;363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6"/>
          <p:cNvSpPr/>
          <p:nvPr/>
        </p:nvSpPr>
        <p:spPr>
          <a:xfrm>
            <a:off x="3563937" y="836612"/>
            <a:ext cx="2952750" cy="1223962"/>
          </a:xfrm>
          <a:prstGeom prst="curvedDownArrow">
            <a:avLst>
              <a:gd name="adj1" fmla="val 17123"/>
              <a:gd name="adj2" fmla="val 20481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mine</a:t>
            </a:r>
            <a:endParaRPr/>
          </a:p>
        </p:txBody>
      </p:sp>
      <p:pic>
        <p:nvPicPr>
          <p:cNvPr id="371" name="Google Shape;37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3475" y="471011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7"/>
          <p:cNvSpPr/>
          <p:nvPr/>
        </p:nvSpPr>
        <p:spPr>
          <a:xfrm>
            <a:off x="3924300" y="404812"/>
            <a:ext cx="3816350" cy="1511300"/>
          </a:xfrm>
          <a:prstGeom prst="curvedDownArrow">
            <a:avLst>
              <a:gd name="adj1" fmla="val 17323"/>
              <a:gd name="adj2" fmla="val 20531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time</a:t>
            </a:r>
            <a:endParaRPr/>
          </a:p>
        </p:txBody>
      </p:sp>
      <p:pic>
        <p:nvPicPr>
          <p:cNvPr id="379" name="Google Shape;37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23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8"/>
          <p:cNvSpPr/>
          <p:nvPr/>
        </p:nvSpPr>
        <p:spPr>
          <a:xfrm>
            <a:off x="3203575" y="404812"/>
            <a:ext cx="4248150" cy="1511300"/>
          </a:xfrm>
          <a:prstGeom prst="curvedDownArrow">
            <a:avLst>
              <a:gd name="adj1" fmla="val 17758"/>
              <a:gd name="adj2" fmla="val 20640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9"/>
          <p:cNvSpPr txBox="1">
            <a:spLocks noGrp="1"/>
          </p:cNvSpPr>
          <p:nvPr>
            <p:ph type="title"/>
          </p:nvPr>
        </p:nvSpPr>
        <p:spPr>
          <a:xfrm>
            <a:off x="539750" y="26368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o-e (same sound as ow)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tea</a:t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2411412" y="4797425"/>
            <a:ext cx="720725" cy="6477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275" y="4797425"/>
            <a:ext cx="3673475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0"/>
          <p:cNvSpPr txBox="1">
            <a:spLocks noGrp="1"/>
          </p:cNvSpPr>
          <p:nvPr>
            <p:ph type="ctrTitle"/>
          </p:nvPr>
        </p:nvSpPr>
        <p:spPr>
          <a:xfrm>
            <a:off x="323850" y="2130425"/>
            <a:ext cx="813435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home</a:t>
            </a:r>
            <a:endParaRPr/>
          </a:p>
        </p:txBody>
      </p:sp>
      <p:pic>
        <p:nvPicPr>
          <p:cNvPr id="392" name="Google Shape;39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0787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0"/>
          <p:cNvSpPr/>
          <p:nvPr/>
        </p:nvSpPr>
        <p:spPr>
          <a:xfrm>
            <a:off x="3132137" y="1125537"/>
            <a:ext cx="4464050" cy="1511300"/>
          </a:xfrm>
          <a:prstGeom prst="curvedDownArrow">
            <a:avLst>
              <a:gd name="adj1" fmla="val 17944"/>
              <a:gd name="adj2" fmla="val 20686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1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1440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phone</a:t>
            </a:r>
            <a:endParaRPr/>
          </a:p>
        </p:txBody>
      </p:sp>
      <p:pic>
        <p:nvPicPr>
          <p:cNvPr id="400" name="Google Shape;400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25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4437062"/>
            <a:ext cx="3311525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1"/>
          <p:cNvSpPr/>
          <p:nvPr/>
        </p:nvSpPr>
        <p:spPr>
          <a:xfrm>
            <a:off x="4500562" y="1125537"/>
            <a:ext cx="3743325" cy="1439862"/>
          </a:xfrm>
          <a:prstGeom prst="curvedDownArrow">
            <a:avLst>
              <a:gd name="adj1" fmla="val 17446"/>
              <a:gd name="adj2" fmla="val 20562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hope</a:t>
            </a:r>
            <a:endParaRPr/>
          </a:p>
        </p:txBody>
      </p:sp>
      <p:pic>
        <p:nvPicPr>
          <p:cNvPr id="408" name="Google Shape;40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970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42"/>
          <p:cNvSpPr/>
          <p:nvPr/>
        </p:nvSpPr>
        <p:spPr>
          <a:xfrm>
            <a:off x="3779837" y="908050"/>
            <a:ext cx="3816350" cy="1728787"/>
          </a:xfrm>
          <a:prstGeom prst="curvedDownArrow">
            <a:avLst>
              <a:gd name="adj1" fmla="val 16708"/>
              <a:gd name="adj2" fmla="val 20377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rose</a:t>
            </a:r>
            <a:endParaRPr/>
          </a:p>
        </p:txBody>
      </p:sp>
      <p:pic>
        <p:nvPicPr>
          <p:cNvPr id="416" name="Google Shape;41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34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3"/>
          <p:cNvSpPr/>
          <p:nvPr/>
        </p:nvSpPr>
        <p:spPr>
          <a:xfrm>
            <a:off x="3635375" y="908050"/>
            <a:ext cx="3673475" cy="1728787"/>
          </a:xfrm>
          <a:prstGeom prst="curvedDownArrow">
            <a:avLst>
              <a:gd name="adj1" fmla="val 16517"/>
              <a:gd name="adj2" fmla="val 2032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4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903605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spoke</a:t>
            </a:r>
            <a:endParaRPr/>
          </a:p>
        </p:txBody>
      </p:sp>
      <p:pic>
        <p:nvPicPr>
          <p:cNvPr id="424" name="Google Shape;42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25" y="44608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44608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4"/>
          <p:cNvSpPr/>
          <p:nvPr/>
        </p:nvSpPr>
        <p:spPr>
          <a:xfrm>
            <a:off x="4500562" y="908050"/>
            <a:ext cx="3887787" cy="1657350"/>
          </a:xfrm>
          <a:prstGeom prst="curvedDownArrow">
            <a:avLst>
              <a:gd name="adj1" fmla="val 16996"/>
              <a:gd name="adj2" fmla="val 2044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note</a:t>
            </a:r>
            <a:endParaRPr/>
          </a:p>
        </p:txBody>
      </p:sp>
      <p:pic>
        <p:nvPicPr>
          <p:cNvPr id="433" name="Google Shape;43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46275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5"/>
          <p:cNvSpPr/>
          <p:nvPr/>
        </p:nvSpPr>
        <p:spPr>
          <a:xfrm>
            <a:off x="3708400" y="908050"/>
            <a:ext cx="3600450" cy="1657350"/>
          </a:xfrm>
          <a:prstGeom prst="curvedDownArrow">
            <a:avLst>
              <a:gd name="adj1" fmla="val 16629"/>
              <a:gd name="adj2" fmla="val 20357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6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89281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broke</a:t>
            </a:r>
            <a:endParaRPr/>
          </a:p>
        </p:txBody>
      </p:sp>
      <p:pic>
        <p:nvPicPr>
          <p:cNvPr id="441" name="Google Shape;44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5942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5942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6"/>
          <p:cNvSpPr/>
          <p:nvPr/>
        </p:nvSpPr>
        <p:spPr>
          <a:xfrm>
            <a:off x="4716462" y="765175"/>
            <a:ext cx="3527425" cy="1800225"/>
          </a:xfrm>
          <a:prstGeom prst="curvedDownArrow">
            <a:avLst>
              <a:gd name="adj1" fmla="val 16088"/>
              <a:gd name="adj2" fmla="val 20222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stole</a:t>
            </a:r>
            <a:endParaRPr/>
          </a:p>
        </p:txBody>
      </p:sp>
      <p:pic>
        <p:nvPicPr>
          <p:cNvPr id="450" name="Google Shape;450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47"/>
          <p:cNvSpPr/>
          <p:nvPr/>
        </p:nvSpPr>
        <p:spPr>
          <a:xfrm>
            <a:off x="4572000" y="836612"/>
            <a:ext cx="3529012" cy="1728787"/>
          </a:xfrm>
          <a:prstGeom prst="curvedDownArrow">
            <a:avLst>
              <a:gd name="adj1" fmla="val 16309"/>
              <a:gd name="adj2" fmla="val 20277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8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89281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those</a:t>
            </a:r>
            <a:endParaRPr/>
          </a:p>
        </p:txBody>
      </p:sp>
      <p:pic>
        <p:nvPicPr>
          <p:cNvPr id="459" name="Google Shape;459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581525"/>
            <a:ext cx="2952750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8"/>
          <p:cNvSpPr/>
          <p:nvPr/>
        </p:nvSpPr>
        <p:spPr>
          <a:xfrm>
            <a:off x="4572000" y="908050"/>
            <a:ext cx="3744912" cy="1728787"/>
          </a:xfrm>
          <a:prstGeom prst="curvedDownArrow">
            <a:avLst>
              <a:gd name="adj1" fmla="val 16614"/>
              <a:gd name="adj2" fmla="val 20353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rope</a:t>
            </a:r>
            <a:endParaRPr/>
          </a:p>
        </p:txBody>
      </p:sp>
      <p:pic>
        <p:nvPicPr>
          <p:cNvPr id="467" name="Google Shape;467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9"/>
          <p:cNvSpPr/>
          <p:nvPr/>
        </p:nvSpPr>
        <p:spPr>
          <a:xfrm>
            <a:off x="3563937" y="908050"/>
            <a:ext cx="3816350" cy="1657350"/>
          </a:xfrm>
          <a:prstGeom prst="curvedDownArrow">
            <a:avLst>
              <a:gd name="adj1" fmla="val 16910"/>
              <a:gd name="adj2" fmla="val 20428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>
            <a:spLocks noGrp="1"/>
          </p:cNvSpPr>
          <p:nvPr>
            <p:ph type="ctrTitle"/>
          </p:nvPr>
        </p:nvSpPr>
        <p:spPr>
          <a:xfrm>
            <a:off x="539750" y="2133600"/>
            <a:ext cx="835025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neat</a:t>
            </a:r>
            <a:endParaRPr/>
          </a:p>
        </p:txBody>
      </p:sp>
      <p:pic>
        <p:nvPicPr>
          <p:cNvPr id="117" name="Google Shape;11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481965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797425"/>
            <a:ext cx="33115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50"/>
          <p:cNvSpPr txBox="1">
            <a:spLocks noGrp="1"/>
          </p:cNvSpPr>
          <p:nvPr>
            <p:ph type="title"/>
          </p:nvPr>
        </p:nvSpPr>
        <p:spPr>
          <a:xfrm>
            <a:off x="539750" y="24209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u-e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oo) 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tune</a:t>
            </a:r>
            <a:endParaRPr/>
          </a:p>
        </p:txBody>
      </p:sp>
      <p:pic>
        <p:nvPicPr>
          <p:cNvPr id="480" name="Google Shape;480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6825" y="46878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1"/>
          <p:cNvSpPr/>
          <p:nvPr/>
        </p:nvSpPr>
        <p:spPr>
          <a:xfrm>
            <a:off x="3419475" y="476250"/>
            <a:ext cx="4105275" cy="1873250"/>
          </a:xfrm>
          <a:prstGeom prst="curvedDownArrow">
            <a:avLst>
              <a:gd name="adj1" fmla="val 16672"/>
              <a:gd name="adj2" fmla="val 20368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rude</a:t>
            </a:r>
            <a:endParaRPr/>
          </a:p>
        </p:txBody>
      </p:sp>
      <p:pic>
        <p:nvPicPr>
          <p:cNvPr id="488" name="Google Shape;488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52"/>
          <p:cNvSpPr/>
          <p:nvPr/>
        </p:nvSpPr>
        <p:spPr>
          <a:xfrm>
            <a:off x="3276600" y="620712"/>
            <a:ext cx="4175125" cy="1728787"/>
          </a:xfrm>
          <a:prstGeom prst="curvedDownArrow">
            <a:avLst>
              <a:gd name="adj1" fmla="val 17128"/>
              <a:gd name="adj2" fmla="val 20482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huge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mule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5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903605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brute</a:t>
            </a:r>
            <a:endParaRPr/>
          </a:p>
        </p:txBody>
      </p:sp>
      <p:pic>
        <p:nvPicPr>
          <p:cNvPr id="506" name="Google Shape;506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55"/>
          <p:cNvSpPr/>
          <p:nvPr/>
        </p:nvSpPr>
        <p:spPr>
          <a:xfrm>
            <a:off x="4716462" y="620712"/>
            <a:ext cx="3959225" cy="1584325"/>
          </a:xfrm>
          <a:prstGeom prst="curvedDownArrow">
            <a:avLst>
              <a:gd name="adj1" fmla="val 17278"/>
              <a:gd name="adj2" fmla="val 2051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</a:t>
            </a:r>
            <a:endParaRPr/>
          </a:p>
        </p:txBody>
      </p:sp>
      <p:pic>
        <p:nvPicPr>
          <p:cNvPr id="515" name="Google Shape;515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083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56"/>
          <p:cNvSpPr/>
          <p:nvPr/>
        </p:nvSpPr>
        <p:spPr>
          <a:xfrm>
            <a:off x="2916237" y="1052512"/>
            <a:ext cx="3311525" cy="1655762"/>
          </a:xfrm>
          <a:prstGeom prst="curvedDownArrow">
            <a:avLst>
              <a:gd name="adj1" fmla="val 16200"/>
              <a:gd name="adj2" fmla="val 20250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June</a:t>
            </a:r>
            <a:endParaRPr/>
          </a:p>
        </p:txBody>
      </p:sp>
      <p:pic>
        <p:nvPicPr>
          <p:cNvPr id="522" name="Google Shape;522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57"/>
          <p:cNvSpPr/>
          <p:nvPr/>
        </p:nvSpPr>
        <p:spPr>
          <a:xfrm>
            <a:off x="3851275" y="620712"/>
            <a:ext cx="3889375" cy="2087562"/>
          </a:xfrm>
          <a:prstGeom prst="curvedDownArrow">
            <a:avLst>
              <a:gd name="adj1" fmla="val 15803"/>
              <a:gd name="adj2" fmla="val 20151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dude</a:t>
            </a:r>
            <a:endParaRPr/>
          </a:p>
        </p:txBody>
      </p:sp>
      <p:pic>
        <p:nvPicPr>
          <p:cNvPr id="530" name="Google Shape;530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58"/>
          <p:cNvSpPr/>
          <p:nvPr/>
        </p:nvSpPr>
        <p:spPr>
          <a:xfrm>
            <a:off x="3540125" y="404812"/>
            <a:ext cx="4248150" cy="2376487"/>
          </a:xfrm>
          <a:prstGeom prst="curvedDownArrow">
            <a:avLst>
              <a:gd name="adj1" fmla="val 15558"/>
              <a:gd name="adj2" fmla="val 2008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9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0360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accuse</a:t>
            </a:r>
            <a:endParaRPr/>
          </a:p>
        </p:txBody>
      </p:sp>
      <p:pic>
        <p:nvPicPr>
          <p:cNvPr id="538" name="Google Shape;538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521200"/>
            <a:ext cx="22320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59"/>
          <p:cNvSpPr/>
          <p:nvPr/>
        </p:nvSpPr>
        <p:spPr>
          <a:xfrm>
            <a:off x="5219700" y="692150"/>
            <a:ext cx="3455987" cy="2016125"/>
          </a:xfrm>
          <a:prstGeom prst="curvedDownArrow">
            <a:avLst>
              <a:gd name="adj1" fmla="val 15300"/>
              <a:gd name="adj2" fmla="val 20025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real</a:t>
            </a:r>
            <a:endParaRPr/>
          </a:p>
        </p:txBody>
      </p:sp>
      <p:pic>
        <p:nvPicPr>
          <p:cNvPr id="125" name="Google Shape;12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850" y="494188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5187" y="4941887"/>
            <a:ext cx="36147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9418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60"/>
          <p:cNvSpPr txBox="1">
            <a:spLocks noGrp="1"/>
          </p:cNvSpPr>
          <p:nvPr>
            <p:ph type="ctrTitle"/>
          </p:nvPr>
        </p:nvSpPr>
        <p:spPr>
          <a:xfrm>
            <a:off x="-107950" y="1989137"/>
            <a:ext cx="93964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excuse</a:t>
            </a:r>
            <a:endParaRPr/>
          </a:p>
        </p:txBody>
      </p:sp>
      <p:pic>
        <p:nvPicPr>
          <p:cNvPr id="547" name="Google Shape;547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7462" y="4446587"/>
            <a:ext cx="742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467225"/>
            <a:ext cx="744537" cy="669925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60"/>
          <p:cNvSpPr/>
          <p:nvPr/>
        </p:nvSpPr>
        <p:spPr>
          <a:xfrm>
            <a:off x="5454650" y="476250"/>
            <a:ext cx="3240087" cy="2160587"/>
          </a:xfrm>
          <a:prstGeom prst="curvedDownArrow">
            <a:avLst>
              <a:gd name="adj1" fmla="val 14398"/>
              <a:gd name="adj2" fmla="val 19799"/>
              <a:gd name="adj3" fmla="val 16200"/>
            </a:avLst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1"/>
          <p:cNvSpPr txBox="1">
            <a:spLocks noGrp="1"/>
          </p:cNvSpPr>
          <p:nvPr>
            <p:ph type="title"/>
          </p:nvPr>
        </p:nvSpPr>
        <p:spPr>
          <a:xfrm>
            <a:off x="539750" y="28527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aw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or)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6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saw</a:t>
            </a:r>
            <a:endParaRPr/>
          </a:p>
        </p:txBody>
      </p:sp>
      <p:pic>
        <p:nvPicPr>
          <p:cNvPr id="562" name="Google Shape;562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8400" y="4603750"/>
            <a:ext cx="34559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6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raw</a:t>
            </a:r>
            <a:endParaRPr/>
          </a:p>
        </p:txBody>
      </p:sp>
      <p:pic>
        <p:nvPicPr>
          <p:cNvPr id="569" name="Google Shape;569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4724400"/>
            <a:ext cx="34559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law</a:t>
            </a:r>
            <a:endParaRPr/>
          </a:p>
        </p:txBody>
      </p:sp>
      <p:pic>
        <p:nvPicPr>
          <p:cNvPr id="576" name="Google Shape;576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749800"/>
            <a:ext cx="38163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65"/>
          <p:cNvSpPr txBox="1">
            <a:spLocks noGrp="1"/>
          </p:cNvSpPr>
          <p:nvPr>
            <p:ph type="ctrTitle"/>
          </p:nvPr>
        </p:nvSpPr>
        <p:spPr>
          <a:xfrm>
            <a:off x="179387" y="2130425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straw</a:t>
            </a:r>
            <a:endParaRPr/>
          </a:p>
        </p:txBody>
      </p:sp>
      <p:pic>
        <p:nvPicPr>
          <p:cNvPr id="583" name="Google Shape;583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724400"/>
            <a:ext cx="31686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8537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dawn</a:t>
            </a:r>
            <a:endParaRPr/>
          </a:p>
        </p:txBody>
      </p:sp>
      <p:pic>
        <p:nvPicPr>
          <p:cNvPr id="592" name="Google Shape;59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724400"/>
            <a:ext cx="29527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paw</a:t>
            </a:r>
            <a:endParaRPr/>
          </a:p>
        </p:txBody>
      </p:sp>
      <p:pic>
        <p:nvPicPr>
          <p:cNvPr id="600" name="Google Shape;600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652962"/>
            <a:ext cx="29511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64343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68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83502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crawl</a:t>
            </a:r>
            <a:endParaRPr/>
          </a:p>
        </p:txBody>
      </p:sp>
      <p:pic>
        <p:nvPicPr>
          <p:cNvPr id="607" name="Google Shape;60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7462" y="4743450"/>
            <a:ext cx="31924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471963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6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jaw</a:t>
            </a:r>
            <a:endParaRPr/>
          </a:p>
        </p:txBody>
      </p:sp>
      <p:pic>
        <p:nvPicPr>
          <p:cNvPr id="616" name="Google Shape;61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762500"/>
            <a:ext cx="30241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54451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ctrTitle"/>
          </p:nvPr>
        </p:nvSpPr>
        <p:spPr>
          <a:xfrm>
            <a:off x="-107950" y="2060575"/>
            <a:ext cx="91440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0"/>
              <a:buFont typeface="Comic Sans MS"/>
              <a:buNone/>
            </a:pPr>
            <a:r>
              <a:rPr lang="en-US" sz="27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clean</a:t>
            </a:r>
            <a:endParaRPr/>
          </a:p>
        </p:txBody>
      </p:sp>
      <p:pic>
        <p:nvPicPr>
          <p:cNvPr id="133" name="Google Shape;13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8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724400"/>
            <a:ext cx="34210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claw</a:t>
            </a:r>
            <a:endParaRPr/>
          </a:p>
        </p:txBody>
      </p:sp>
      <p:pic>
        <p:nvPicPr>
          <p:cNvPr id="623" name="Google Shape;623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724400"/>
            <a:ext cx="31686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137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yawn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72"/>
          <p:cNvSpPr txBox="1">
            <a:spLocks noGrp="1"/>
          </p:cNvSpPr>
          <p:nvPr>
            <p:ph type="title"/>
          </p:nvPr>
        </p:nvSpPr>
        <p:spPr>
          <a:xfrm>
            <a:off x="539750" y="29241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are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air)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7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care</a:t>
            </a:r>
            <a:endParaRPr/>
          </a:p>
        </p:txBody>
      </p:sp>
      <p:pic>
        <p:nvPicPr>
          <p:cNvPr id="641" name="Google Shape;641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724400"/>
            <a:ext cx="43767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74"/>
          <p:cNvSpPr txBox="1">
            <a:spLocks noGrp="1"/>
          </p:cNvSpPr>
          <p:nvPr>
            <p:ph type="ctrTitle"/>
          </p:nvPr>
        </p:nvSpPr>
        <p:spPr>
          <a:xfrm>
            <a:off x="250825" y="2060575"/>
            <a:ext cx="8458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share</a:t>
            </a:r>
            <a:endParaRPr/>
          </a:p>
        </p:txBody>
      </p:sp>
      <p:pic>
        <p:nvPicPr>
          <p:cNvPr id="648" name="Google Shape;648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4508500"/>
            <a:ext cx="29527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8937" y="4514850"/>
            <a:ext cx="4260850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7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dare</a:t>
            </a:r>
            <a:endParaRPr/>
          </a:p>
        </p:txBody>
      </p:sp>
      <p:pic>
        <p:nvPicPr>
          <p:cNvPr id="655" name="Google Shape;655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4713287"/>
            <a:ext cx="417671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7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bare</a:t>
            </a:r>
            <a:endParaRPr/>
          </a:p>
        </p:txBody>
      </p:sp>
      <p:pic>
        <p:nvPicPr>
          <p:cNvPr id="662" name="Google Shape;662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4652962"/>
            <a:ext cx="43910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77"/>
          <p:cNvSpPr txBox="1">
            <a:spLocks noGrp="1"/>
          </p:cNvSpPr>
          <p:nvPr>
            <p:ph type="ctrTitle"/>
          </p:nvPr>
        </p:nvSpPr>
        <p:spPr>
          <a:xfrm>
            <a:off x="179387" y="2130425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spare</a:t>
            </a:r>
            <a:endParaRPr/>
          </a:p>
        </p:txBody>
      </p:sp>
      <p:pic>
        <p:nvPicPr>
          <p:cNvPr id="669" name="Google Shape;669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737" y="4652962"/>
            <a:ext cx="47529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456723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78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scare</a:t>
            </a:r>
            <a:endParaRPr/>
          </a:p>
        </p:txBody>
      </p:sp>
      <p:pic>
        <p:nvPicPr>
          <p:cNvPr id="677" name="Google Shape;677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652962"/>
            <a:ext cx="41751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7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flare</a:t>
            </a:r>
            <a:endParaRPr/>
          </a:p>
        </p:txBody>
      </p:sp>
      <p:pic>
        <p:nvPicPr>
          <p:cNvPr id="685" name="Google Shape;685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941887"/>
            <a:ext cx="417671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9180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941887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1440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omic Sans MS"/>
              <a:buNone/>
            </a:pPr>
            <a:r>
              <a:rPr lang="en-US" sz="24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please</a:t>
            </a:r>
            <a:endParaRPr/>
          </a:p>
        </p:txBody>
      </p:sp>
      <p:pic>
        <p:nvPicPr>
          <p:cNvPr id="142" name="Google Shape;14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508500"/>
            <a:ext cx="25923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508500"/>
            <a:ext cx="280828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80"/>
          <p:cNvSpPr txBox="1">
            <a:spLocks noGrp="1"/>
          </p:cNvSpPr>
          <p:nvPr>
            <p:ph type="ctrTitle"/>
          </p:nvPr>
        </p:nvSpPr>
        <p:spPr>
          <a:xfrm>
            <a:off x="34925" y="2133600"/>
            <a:ext cx="92170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square</a:t>
            </a:r>
            <a:endParaRPr/>
          </a:p>
        </p:txBody>
      </p:sp>
      <p:pic>
        <p:nvPicPr>
          <p:cNvPr id="693" name="Google Shape;693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362" y="4508500"/>
            <a:ext cx="3743325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508500"/>
            <a:ext cx="2590800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1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2073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Clare</a:t>
            </a:r>
            <a:endParaRPr/>
          </a:p>
        </p:txBody>
      </p:sp>
      <p:pic>
        <p:nvPicPr>
          <p:cNvPr id="701" name="Google Shape;701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075" y="4652962"/>
            <a:ext cx="43259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2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89281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0"/>
              <a:buFont typeface="Comic Sans MS"/>
              <a:buNone/>
            </a:pPr>
            <a:r>
              <a:rPr lang="en-US" sz="1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software</a:t>
            </a:r>
            <a:endParaRPr/>
          </a:p>
        </p:txBody>
      </p:sp>
      <p:pic>
        <p:nvPicPr>
          <p:cNvPr id="709" name="Google Shape;709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3112" y="42291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24497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2926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41878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41783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238625"/>
            <a:ext cx="3097212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83"/>
          <p:cNvSpPr txBox="1">
            <a:spLocks noGrp="1"/>
          </p:cNvSpPr>
          <p:nvPr>
            <p:ph type="title"/>
          </p:nvPr>
        </p:nvSpPr>
        <p:spPr>
          <a:xfrm>
            <a:off x="611187" y="24209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ur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ir)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84"/>
          <p:cNvSpPr txBox="1">
            <a:spLocks noGrp="1"/>
          </p:cNvSpPr>
          <p:nvPr>
            <p:ph type="ctrTitle"/>
          </p:nvPr>
        </p:nvSpPr>
        <p:spPr>
          <a:xfrm>
            <a:off x="755650" y="19161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burn</a:t>
            </a:r>
            <a:endParaRPr/>
          </a:p>
        </p:txBody>
      </p:sp>
      <p:pic>
        <p:nvPicPr>
          <p:cNvPr id="725" name="Google Shape;725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437062"/>
            <a:ext cx="26638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8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turn</a:t>
            </a:r>
            <a:endParaRPr/>
          </a:p>
        </p:txBody>
      </p:sp>
      <p:pic>
        <p:nvPicPr>
          <p:cNvPr id="733" name="Google Shape;733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4748212"/>
            <a:ext cx="23034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lurk</a:t>
            </a:r>
            <a:endParaRPr/>
          </a:p>
        </p:txBody>
      </p:sp>
      <p:pic>
        <p:nvPicPr>
          <p:cNvPr id="741" name="Google Shape;741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4727575"/>
            <a:ext cx="24479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8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hurl</a:t>
            </a:r>
            <a:endParaRPr/>
          </a:p>
        </p:txBody>
      </p:sp>
      <p:pic>
        <p:nvPicPr>
          <p:cNvPr id="749" name="Google Shape;749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7244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4724400"/>
            <a:ext cx="2376487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1" name="Google Shape;751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8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burn</a:t>
            </a:r>
            <a:endParaRPr/>
          </a:p>
        </p:txBody>
      </p:sp>
      <p:pic>
        <p:nvPicPr>
          <p:cNvPr id="757" name="Google Shape;757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52962"/>
            <a:ext cx="26638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8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burp</a:t>
            </a:r>
            <a:endParaRPr/>
          </a:p>
        </p:txBody>
      </p:sp>
      <p:pic>
        <p:nvPicPr>
          <p:cNvPr id="765" name="Google Shape;765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4652962"/>
            <a:ext cx="25209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leave</a:t>
            </a:r>
            <a:endParaRPr/>
          </a:p>
        </p:txBody>
      </p:sp>
      <p:pic>
        <p:nvPicPr>
          <p:cNvPr id="151" name="Google Shape;15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559300"/>
            <a:ext cx="273685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508500"/>
            <a:ext cx="28924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9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slurp</a:t>
            </a:r>
            <a:endParaRPr/>
          </a:p>
        </p:txBody>
      </p:sp>
      <p:pic>
        <p:nvPicPr>
          <p:cNvPr id="773" name="Google Shape;773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4689475"/>
            <a:ext cx="2236787" cy="4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91"/>
          <p:cNvSpPr txBox="1">
            <a:spLocks noGrp="1"/>
          </p:cNvSpPr>
          <p:nvPr>
            <p:ph type="ctrTitle"/>
          </p:nvPr>
        </p:nvSpPr>
        <p:spPr>
          <a:xfrm>
            <a:off x="179387" y="2130425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nurse</a:t>
            </a:r>
            <a:endParaRPr/>
          </a:p>
        </p:txBody>
      </p:sp>
      <p:pic>
        <p:nvPicPr>
          <p:cNvPr id="782" name="Google Shape;782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625" y="4724400"/>
            <a:ext cx="3024187" cy="51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724400"/>
            <a:ext cx="2160587" cy="576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92"/>
          <p:cNvSpPr txBox="1">
            <a:spLocks noGrp="1"/>
          </p:cNvSpPr>
          <p:nvPr>
            <p:ph type="ctrTitle"/>
          </p:nvPr>
        </p:nvSpPr>
        <p:spPr>
          <a:xfrm>
            <a:off x="323850" y="2130425"/>
            <a:ext cx="8712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purse</a:t>
            </a:r>
            <a:endParaRPr/>
          </a:p>
        </p:txBody>
      </p:sp>
      <p:pic>
        <p:nvPicPr>
          <p:cNvPr id="790" name="Google Shape;790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581525"/>
            <a:ext cx="28082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581525"/>
            <a:ext cx="2387600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2" name="Google Shape;792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581525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hurt</a:t>
            </a:r>
            <a:endParaRPr/>
          </a:p>
        </p:txBody>
      </p:sp>
      <p:pic>
        <p:nvPicPr>
          <p:cNvPr id="798" name="Google Shape;798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6600" y="4581525"/>
            <a:ext cx="275907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44370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94"/>
          <p:cNvSpPr txBox="1">
            <a:spLocks noGrp="1"/>
          </p:cNvSpPr>
          <p:nvPr>
            <p:ph type="title"/>
          </p:nvPr>
        </p:nvSpPr>
        <p:spPr>
          <a:xfrm>
            <a:off x="539750" y="23495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Comic Sans MS"/>
              <a:buNone/>
            </a:pP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er </a:t>
            </a:r>
            <a:b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1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(same sound as ir and ur) 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9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over</a:t>
            </a:r>
            <a:endParaRPr/>
          </a:p>
        </p:txBody>
      </p:sp>
      <p:pic>
        <p:nvPicPr>
          <p:cNvPr id="811" name="Google Shape;811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2525" y="4665662"/>
            <a:ext cx="3065462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40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96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never</a:t>
            </a:r>
            <a:endParaRPr/>
          </a:p>
        </p:txBody>
      </p:sp>
      <p:pic>
        <p:nvPicPr>
          <p:cNvPr id="819" name="Google Shape;819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0425" y="4678362"/>
            <a:ext cx="280828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59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97"/>
          <p:cNvSpPr txBox="1">
            <a:spLocks noGrp="1"/>
          </p:cNvSpPr>
          <p:nvPr>
            <p:ph type="ctrTitle"/>
          </p:nvPr>
        </p:nvSpPr>
        <p:spPr>
          <a:xfrm>
            <a:off x="107950" y="2130425"/>
            <a:ext cx="89281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better</a:t>
            </a:r>
            <a:endParaRPr/>
          </a:p>
        </p:txBody>
      </p:sp>
      <p:pic>
        <p:nvPicPr>
          <p:cNvPr id="828" name="Google Shape;828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7462" y="4508500"/>
            <a:ext cx="20399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212" y="4508500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508500"/>
            <a:ext cx="2519362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98"/>
          <p:cNvSpPr txBox="1">
            <a:spLocks noGrp="1"/>
          </p:cNvSpPr>
          <p:nvPr>
            <p:ph type="ctrTitle"/>
          </p:nvPr>
        </p:nvSpPr>
        <p:spPr>
          <a:xfrm>
            <a:off x="0" y="2130425"/>
            <a:ext cx="91440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0"/>
              <a:buFont typeface="Comic Sans MS"/>
              <a:buNone/>
            </a:pPr>
            <a:r>
              <a:rPr lang="en-US" sz="18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weather</a:t>
            </a:r>
            <a:endParaRPr/>
          </a:p>
        </p:txBody>
      </p:sp>
      <p:pic>
        <p:nvPicPr>
          <p:cNvPr id="837" name="Google Shape;837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4179887"/>
            <a:ext cx="744537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302125"/>
            <a:ext cx="2016125" cy="398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330700"/>
            <a:ext cx="2376487" cy="36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302125"/>
            <a:ext cx="2089150" cy="39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99"/>
          <p:cNvSpPr txBox="1">
            <a:spLocks noGrp="1"/>
          </p:cNvSpPr>
          <p:nvPr>
            <p:ph type="ctrTitle"/>
          </p:nvPr>
        </p:nvSpPr>
        <p:spPr>
          <a:xfrm>
            <a:off x="539750" y="2205037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omic Sans MS"/>
              <a:buNone/>
            </a:pPr>
            <a:r>
              <a:rPr lang="en-US" sz="24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after</a:t>
            </a:r>
            <a:endParaRPr/>
          </a:p>
        </p:txBody>
      </p:sp>
      <p:pic>
        <p:nvPicPr>
          <p:cNvPr id="846" name="Google Shape;846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656137"/>
            <a:ext cx="2663825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37" y="4656137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Google Shape;848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4797425"/>
            <a:ext cx="744537" cy="6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652962"/>
            <a:ext cx="744537" cy="66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On-screen Show (4:3)</PresentationFormat>
  <Paragraphs>193</Paragraphs>
  <Slides>193</Slides>
  <Notes>193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193</vt:i4>
      </vt:variant>
    </vt:vector>
  </HeadingPairs>
  <TitlesOfParts>
    <vt:vector size="197" baseType="lpstr">
      <vt:lpstr>Arial</vt:lpstr>
      <vt:lpstr>Calibri</vt:lpstr>
      <vt:lpstr>Comic Sans MS</vt:lpstr>
      <vt:lpstr>Office Theme</vt:lpstr>
      <vt:lpstr>Green Words Speed Sounds  set 3</vt:lpstr>
      <vt:lpstr>ea  (same sound as ee) </vt:lpstr>
      <vt:lpstr>eat</vt:lpstr>
      <vt:lpstr>tea</vt:lpstr>
      <vt:lpstr>neat</vt:lpstr>
      <vt:lpstr>real</vt:lpstr>
      <vt:lpstr>clean</vt:lpstr>
      <vt:lpstr>please</vt:lpstr>
      <vt:lpstr>leave</vt:lpstr>
      <vt:lpstr>dream</vt:lpstr>
      <vt:lpstr>seat</vt:lpstr>
      <vt:lpstr>scream</vt:lpstr>
      <vt:lpstr>oi  (same sound as oy) </vt:lpstr>
      <vt:lpstr>join</vt:lpstr>
      <vt:lpstr>voice</vt:lpstr>
      <vt:lpstr>coin</vt:lpstr>
      <vt:lpstr>a-e  (same sound as ay) </vt:lpstr>
      <vt:lpstr>make</vt:lpstr>
      <vt:lpstr>shake</vt:lpstr>
      <vt:lpstr>cake</vt:lpstr>
      <vt:lpstr>name</vt:lpstr>
      <vt:lpstr>same</vt:lpstr>
      <vt:lpstr>game</vt:lpstr>
      <vt:lpstr>save</vt:lpstr>
      <vt:lpstr>brave</vt:lpstr>
      <vt:lpstr>late</vt:lpstr>
      <vt:lpstr>date</vt:lpstr>
      <vt:lpstr>i-e  (same sound as igh) </vt:lpstr>
      <vt:lpstr>shine</vt:lpstr>
      <vt:lpstr>white</vt:lpstr>
      <vt:lpstr>fine</vt:lpstr>
      <vt:lpstr>hide</vt:lpstr>
      <vt:lpstr>smile</vt:lpstr>
      <vt:lpstr>nice</vt:lpstr>
      <vt:lpstr>wide</vt:lpstr>
      <vt:lpstr>like</vt:lpstr>
      <vt:lpstr>mine</vt:lpstr>
      <vt:lpstr>time</vt:lpstr>
      <vt:lpstr>o-e (same sound as ow) </vt:lpstr>
      <vt:lpstr>home</vt:lpstr>
      <vt:lpstr>phone</vt:lpstr>
      <vt:lpstr>hope</vt:lpstr>
      <vt:lpstr>rose</vt:lpstr>
      <vt:lpstr>spoke</vt:lpstr>
      <vt:lpstr>note</vt:lpstr>
      <vt:lpstr>broke</vt:lpstr>
      <vt:lpstr>stole</vt:lpstr>
      <vt:lpstr>those</vt:lpstr>
      <vt:lpstr>rope</vt:lpstr>
      <vt:lpstr>u-e  (same sound as oo) </vt:lpstr>
      <vt:lpstr>tune</vt:lpstr>
      <vt:lpstr>rude</vt:lpstr>
      <vt:lpstr>huge</vt:lpstr>
      <vt:lpstr>mule</vt:lpstr>
      <vt:lpstr>brute</vt:lpstr>
      <vt:lpstr>use</vt:lpstr>
      <vt:lpstr>June</vt:lpstr>
      <vt:lpstr>dude</vt:lpstr>
      <vt:lpstr>accuse</vt:lpstr>
      <vt:lpstr>excuse</vt:lpstr>
      <vt:lpstr>aw  (same sound as or)</vt:lpstr>
      <vt:lpstr>saw</vt:lpstr>
      <vt:lpstr>raw</vt:lpstr>
      <vt:lpstr>law</vt:lpstr>
      <vt:lpstr>straw</vt:lpstr>
      <vt:lpstr>dawn</vt:lpstr>
      <vt:lpstr>paw</vt:lpstr>
      <vt:lpstr>crawl</vt:lpstr>
      <vt:lpstr>jaw</vt:lpstr>
      <vt:lpstr>claw</vt:lpstr>
      <vt:lpstr>yawn</vt:lpstr>
      <vt:lpstr>are  (same sound as air)</vt:lpstr>
      <vt:lpstr>care</vt:lpstr>
      <vt:lpstr>share</vt:lpstr>
      <vt:lpstr>dare</vt:lpstr>
      <vt:lpstr>bare</vt:lpstr>
      <vt:lpstr>spare</vt:lpstr>
      <vt:lpstr>scare</vt:lpstr>
      <vt:lpstr>flare</vt:lpstr>
      <vt:lpstr>square</vt:lpstr>
      <vt:lpstr>Clare</vt:lpstr>
      <vt:lpstr>software</vt:lpstr>
      <vt:lpstr>ur  (same sound as ir)</vt:lpstr>
      <vt:lpstr>burn</vt:lpstr>
      <vt:lpstr>turn</vt:lpstr>
      <vt:lpstr>lurk</vt:lpstr>
      <vt:lpstr>hurl</vt:lpstr>
      <vt:lpstr>burn</vt:lpstr>
      <vt:lpstr>burp</vt:lpstr>
      <vt:lpstr>slurp</vt:lpstr>
      <vt:lpstr>nurse</vt:lpstr>
      <vt:lpstr>purse</vt:lpstr>
      <vt:lpstr>hurt</vt:lpstr>
      <vt:lpstr>er  (same sound as ir and ur) </vt:lpstr>
      <vt:lpstr>over</vt:lpstr>
      <vt:lpstr>never</vt:lpstr>
      <vt:lpstr>better</vt:lpstr>
      <vt:lpstr>weather</vt:lpstr>
      <vt:lpstr>after</vt:lpstr>
      <vt:lpstr>hamster</vt:lpstr>
      <vt:lpstr>litter</vt:lpstr>
      <vt:lpstr>corner</vt:lpstr>
      <vt:lpstr>proper</vt:lpstr>
      <vt:lpstr>supper</vt:lpstr>
      <vt:lpstr>ow  (same sound as ou) </vt:lpstr>
      <vt:lpstr>howl</vt:lpstr>
      <vt:lpstr>how</vt:lpstr>
      <vt:lpstr>down</vt:lpstr>
      <vt:lpstr>brown</vt:lpstr>
      <vt:lpstr>cow</vt:lpstr>
      <vt:lpstr>town</vt:lpstr>
      <vt:lpstr>crowd</vt:lpstr>
      <vt:lpstr>drown</vt:lpstr>
      <vt:lpstr>now</vt:lpstr>
      <vt:lpstr>gown</vt:lpstr>
      <vt:lpstr>ai  (same sound as ay and a-e) </vt:lpstr>
      <vt:lpstr>paid</vt:lpstr>
      <vt:lpstr>snail</vt:lpstr>
      <vt:lpstr>tail</vt:lpstr>
      <vt:lpstr>drain</vt:lpstr>
      <vt:lpstr>paint</vt:lpstr>
      <vt:lpstr>Spain</vt:lpstr>
      <vt:lpstr>chain</vt:lpstr>
      <vt:lpstr>train</vt:lpstr>
      <vt:lpstr>rain</vt:lpstr>
      <vt:lpstr>stain</vt:lpstr>
      <vt:lpstr>oa  (same sound as ow and o-e) </vt:lpstr>
      <vt:lpstr>toad</vt:lpstr>
      <vt:lpstr>oak</vt:lpstr>
      <vt:lpstr>road</vt:lpstr>
      <vt:lpstr>cloak</vt:lpstr>
      <vt:lpstr>throat</vt:lpstr>
      <vt:lpstr>roast</vt:lpstr>
      <vt:lpstr>toast</vt:lpstr>
      <vt:lpstr>loaf</vt:lpstr>
      <vt:lpstr>coat</vt:lpstr>
      <vt:lpstr>coal</vt:lpstr>
      <vt:lpstr>coach</vt:lpstr>
      <vt:lpstr>ew (same sound as oo and u-e) </vt:lpstr>
      <vt:lpstr>new</vt:lpstr>
      <vt:lpstr>knew</vt:lpstr>
      <vt:lpstr>flew</vt:lpstr>
      <vt:lpstr>blew</vt:lpstr>
      <vt:lpstr>few</vt:lpstr>
      <vt:lpstr>crew</vt:lpstr>
      <vt:lpstr>newt</vt:lpstr>
      <vt:lpstr>screw</vt:lpstr>
      <vt:lpstr>drew</vt:lpstr>
      <vt:lpstr>grew</vt:lpstr>
      <vt:lpstr>stew</vt:lpstr>
      <vt:lpstr>ire words</vt:lpstr>
      <vt:lpstr>fire</vt:lpstr>
      <vt:lpstr>hire</vt:lpstr>
      <vt:lpstr>wire</vt:lpstr>
      <vt:lpstr>spire</vt:lpstr>
      <vt:lpstr>bonfire</vt:lpstr>
      <vt:lpstr>inspire</vt:lpstr>
      <vt:lpstr>conspire</vt:lpstr>
      <vt:lpstr>ear words</vt:lpstr>
      <vt:lpstr>ear</vt:lpstr>
      <vt:lpstr>hear</vt:lpstr>
      <vt:lpstr>dear</vt:lpstr>
      <vt:lpstr>fear</vt:lpstr>
      <vt:lpstr>gear</vt:lpstr>
      <vt:lpstr>near</vt:lpstr>
      <vt:lpstr>rear</vt:lpstr>
      <vt:lpstr>tear</vt:lpstr>
      <vt:lpstr>year</vt:lpstr>
      <vt:lpstr>spear</vt:lpstr>
      <vt:lpstr>Ure words</vt:lpstr>
      <vt:lpstr>sure</vt:lpstr>
      <vt:lpstr>pure</vt:lpstr>
      <vt:lpstr>cure</vt:lpstr>
      <vt:lpstr>picture</vt:lpstr>
      <vt:lpstr>mixture</vt:lpstr>
      <vt:lpstr>creature</vt:lpstr>
      <vt:lpstr>future</vt:lpstr>
      <vt:lpstr>adventure</vt:lpstr>
      <vt:lpstr>temperature</vt:lpstr>
      <vt:lpstr>tion words</vt:lpstr>
      <vt:lpstr>conversation</vt:lpstr>
      <vt:lpstr>celebration</vt:lpstr>
      <vt:lpstr>exploration</vt:lpstr>
      <vt:lpstr>station</vt:lpstr>
      <vt:lpstr>attention</vt:lpstr>
      <vt:lpstr>congratulations</vt:lpstr>
      <vt:lpstr>cious/tious words</vt:lpstr>
      <vt:lpstr>delicious</vt:lpstr>
      <vt:lpstr>suspicious</vt:lpstr>
      <vt:lpstr>vicious</vt:lpstr>
      <vt:lpstr>scrumptious</vt:lpstr>
      <vt:lpstr>precious</vt:lpstr>
      <vt:lpstr>ferocious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Words Speed Sounds  set 3</dc:title>
  <dc:creator>Derek</dc:creator>
  <cp:lastModifiedBy>Lyndsey Phillips</cp:lastModifiedBy>
  <cp:revision>1</cp:revision>
  <dcterms:modified xsi:type="dcterms:W3CDTF">2023-09-12T07:36:37Z</dcterms:modified>
</cp:coreProperties>
</file>