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39750" y="31305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words</a:t>
            </a:r>
            <a:br>
              <a:rPr lang="en-US" sz="6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Speed Sounds </a:t>
            </a:r>
            <a:b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 1</a:t>
            </a:r>
            <a:endParaRPr/>
          </a:p>
        </p:txBody>
      </p:sp>
      <p:sp>
        <p:nvSpPr>
          <p:cNvPr id="89" name="Google Shape;89;p13" descr="data:image/jpeg;base64,/9j/4AAQSkZJRgABAQAAAQABAAD/2wCEAAkGBxQTEhUUExMWFhQXFRgWFBgYGBkaHBoYGBgYGBkZFhkaHCggGBwlHBcXITEiJSorLi4uGh8zODMsNygtLisBCgoKDg0OGxAQGywkICUvLCw0NC00LCwsLCwsLCwsLCwsLCwsLCwsLC8sLCwsLCwsLCwsLCwsLCwsLCwsLCwsLP/AABEIAIwBZwMBEQACEQEDEQH/xAAcAAABBQEBAQAAAAAAAAAAAAAAAgMEBQYHAQj/xABPEAACAQIDBAYFBwcKBAYDAAABAgMAEQQSIQUGMUETIlFhcYEHMpGhsRQjQlJiwdFTcoKSosLSFTNDc5OjstPh8BZjw+IIF0Sz1PElNZT/xAAbAQABBQEBAAAAAAAAAAAAAAAAAQIDBAUGB//EAEARAAEDAgIHBQYFAwQBBQEAAAEAAgMEESExBRITQVFhcRSBkaGxBjJCwdHwIlJi4fEVIzMkcrLSkiU0NUPCFv/aAAwDAQACEQMRAD8A7bQhFCEUIRQhFCEUIRQhFCEUIRQhFCEUIRQhFCEUIRQhFCEUIRQhFCEUIRQhFCEUIRQhFCFD2tjxBE0lsxFgq3tdmIVQTyFzqey9SRRmR4aFHNII2FyrNj7feSURyIozA5CpPEC5Ug9wJv3cBVmekEbdZpVaCqMjtUhX9UldRQhJaQAgEgE8ATqfDtpbFJdKpEqKEIoQihCKEIoQihCKEKN8q+e6I8486+TEH7vfUO2G12Z4X88fkpdn/a1+dvJSamUSKEIoQihCKEIoQihCKEIoQihCKEIoQihCKEIoQkyyqouzBR2kgD2mlAJySEgZqnxO9mDTQ4hWPZHeT/ADUzaWV3w/L1UDquFvxeGPoq+bfqEepFM/flVR+2wPuqZtBIcyAoXaQjGQJ++abXe6d/5rBMw7S5/cjPxp3Y2t954H31Te2vd7jCfvoU8u09ot6uEjX85j97LTdlTjN6dtqg5M8/4TivtQ8sKvirn4SGm2pRvd99yW9WdzfP6pYi2l+Uwg/Qk/GkvTcHeSW1Xxb5pYh2j+Vwn9nJ/FSXpuDvJLaq4t8D9UoLtH62DP6Ew/eo/0/wCrySjtP6fNLEuPHGPDN4PIvxU0loOJ8B9U7WqODfE/RAx+MHrYNT+ZiFPuZF+NGzi3P8R/KNpNvZ4H62Sv5acevg8SO9RG4/Ze/upNiNzx5j1CNud7HDwPoUf8S4ceuXj/AKyKRB7StvfR2aTcL9CCjtUe826gj1ClRbYw7KWWeNgoLNldTYAXNwDfhTDE8GxBUgljcLhwKrMJvQGkVWiKI7BVYsCQWNlzrbq3JA0J1Iqy+ic1mte9lWZWtc7Vta60FUldTGNwiyoY3F1a3cQQQQQeRBAI8Kcx5Y4ObmmPYHt1XZLM7jwB80rXLqFVewZlBY2HM9vZwtc3v17zg3dmqNCwYu35LW1nLRSJpVRSzEKqgliTYADiSaUAk2CQkAXK55iZBNJI+RpCzm3UYtlv82tgOqctjl0Ivc2vW5GBEwNJAw/lYbyZXlwBOP8AHRb3ZiOIYxKbyCNQ5ve7BRm15686xZC0vJbldbUYcGAOztipNMT0UIRQhe0IRahCLUITbzqOLKPEgUIWf2pil+URyIwYKLHKQeZuNOdjXP6TqDBVxv4Dyub+S0qVofA5nE/RaGOQMLqQR2g3roAb4hZqVQhFCEUIRQhFCEUIRQhUGF3nDziPoiEZ2jR8wuWXNqUtopymxuTqLgcrTqVzY9e6qtqmuk1LK/qqrSj4nHxRlVklRGc2QMyqWPDqgnXiOHbTg1xxATS9rcCVIpqcmsVikjUvI6oo4sxAHtNK1pcbAXTXODRdxssptDf+IErh42mP1j1E9pFz7B41djoXn3jbzKpSaQYMGC/kFQ4reLGzGxlEQOmWFde7rG7X8KttpIm5i/VU31cz99uiewe500xDyg/nTMWb9U3PttSOq4o8G+SVlHLJi7zWkwW5sKeuWfu9RfYuvvqo+uefdw81cZQRj3sfJXOF2XDH6kSA9uUX9p1qs6V7syVabDG33QFMqNSItQhNvKo4sB4kChCjybUgX1poh4yKPvpbFF1El3owS+tjcMPGeMfvUoY47kmsOKjNvts4f+vw3lMh+Bpdk/gUXCZk9IGzR/62LyJPwFLsn8Emu3iokvpQ2WvHF38Ipz8I6UQP4JNo3io7elnZY4TufCGX71FL2eTgjaN4piT0wbOHAzN4RfxEUvZ3pu2YqbaXpS2TKCHwU0nf0UN/ImW4qVrJm5O9VE7Yv94DwWdHpAw7Oqjp1XMLO6IGWxurErIwJDAfRAPdV1s2tg8ff3zVF9Pq4sde3j99y0GM9JGIwbIJR00bAESFFs3gUK28wT41FJSRjcR0/dSxVMhGYPX5W+ifb0wBh81h4nPY2IaM+QaHXyJqA0g3O+SnbVH4m+GKrJd/ZdnBVjwyyiSNHLFmGU5QLaA1ZqoddwKr0cwa0hQz6asWxCx4aC50A+cbXyYVWFKMrq2aiwvZSd59+cQIFGJEfTnrLDErBVP0WlzMxJHIcL62va1tkTIBfMqjJK+oNsmj7/gKhwXpM2nGgSOOJVH1YHNyeJJLG5J1JPGoHQa51nXJVpszI26rbDvSn9I+2G4MV/Nw6/vIaBSjgU01Y4jyTR322239PL/Ywr/0hTuyj8vqk7aOISG3n203HETf3a/ACndlH5U01rfzBR5NqbXbjicT5T5f8LinCl/SmGtb+b1TR/lNuOKxHnipD+/S9mP5R5JO3N/N5Jttn45vWxDnxmkNO7MeATTXN4lMSbtTN67ofFmPxWnCncOCZ21vP7714N0W+tH5A/hS7B3FJ24c10X0Y4DocNKtwbzsdBb+jjH3VwPtS3Vq2j9A/wCTl0uiJdpCTz+QWa3uwWJweNbEYN3j6W0nzZsc3BwV4OL9axB9bhW3oGYVFHZ2JZgem4+GHcqekDspx+r7t98V0rcPfLETRH5dhnjZR1ZQuUSeMZOZW7wMp14aCmVWkKOE2DweQx8xh5qeGCaT4bdVfptmWZskEYHa76hR3gc+69UYtIyVL9WBmG8nd3D6q4aSOJutK7uG/wC+iuoUIABYseZIAv5DQVrNBAxN1QcQTgLJdKkRQhYvbm8E0OJYGTKqsuSLIpEkdlLMDbOx1a2U6EAWJve/DBG+K+9UJZ5GS23LXriUKdIHUxlc4e4y5bXzZuFra3qiQQbK8CCLhcn2pvphsLinxUSfKIjJIsIQgJ0pjgzuCRYa9MMwBvnbtJrQLHOgaCVQBa2ocbfzgosfpsndgkeAQsTZR0zMfdGKhFLfC6sGoaBcqv3m3++cfpI0aZ4wjqhuiWBslz6+rMTwGvmbsYELdXNUZA6c62QVnsr0i7ScKGjw6iwCjo5C504kmWw9nsqNlE04uunSVxAszNeTrJM3SYmRpH5AnQdwA0HgLCrjGNYLNFlQe5zzd5uou1tpiBerGzt9FEU/tECyj/dqVxtuSsaCcSAs3DvNtRWLQlor8lhj0HYGdC3vqs+N0nvA+auRyxRe6Qnm3p20eOIm/u1+AFR9lH5VJ21v5gmp9qbYNr4nEajNpNl0JIHBh2XpI4WvvqjI270slRqW1nZi+/I/wo5babccVifPFSfx1L2Y/lHkou3N/N5JDYHHN62Ic+M8hp3ZjwCaa5vEpiTd2d/XkU+LOfitKKdw4JhrW8/vvSV3Rb60fsP4U7YO4pO3DmnF3SP5Rf1P9aXs54pprRwKcXdPtm/Y/wC6js/NJ239Pn+ycG6q85G9g/Gl7OOKb2w8EsbrR/Xf9n8KXs44pO2O4BLXdiH60h81/hpdg1J2x/AffenBu3B2Mf0vwo2DUna5OSWN3sP9Q/rN+NLsWJvapOKWNg4cf0f7TH76XYs4JO0y8fRD7Eh5RLSGFnBKKiTipOEkRU6CVQ0B4C18h5FQfhSWtgU4OJN0jH7MSPTo47EXVgq2Ydo091Ba22STWffMqbtGUh47fkY9PLspxzSG9kuR1gsSo6Y+qoGifaYcM3YOVITZOHNQ4cMzEsTmJ1N9D7Dx9tDQcymuIOAT9racD2HSpQoSDvXtCavKEIoQihCKEIDqPWzW+zb76r1BnDbw6t/1Xt4j6KzTiAm02tb9NvQ/VW2zcDhpTZZmJ+rdQfYVvXLVumdK03vwtA42JHiHeq34NFaOm/xyuJ4YA+GrdXA3Zh55z+l+ArHPtVXnLVHd+6tjQdKOPip2ztnpCpWMEAtmNyTqQBz7gKx62umrJBJMcbWwFsMT81oU1NHTs1IxhnxUrKL3tqOBqrrG1r4KewvdUO9u8qYSIm3SS2uqDlyzOeS+8+0jU0ZoqWsOsMGDM/IcT6b1VqK2OA6p947vqrv0TbzjG4M5gqzxNllCiwObVJAOVxceKNyrsBSspmhjBYffms3bGU6zs1tqEIoQihCj7SWMxP02XospMmbQBQLkk8rWvfla9K0kG4zSOAIsV8+bY2t8ujkw2FmlEays6RObCZb6MQB63PLzOtsxN9UND/xH3lmlxiOqPdUPDYVfk8MZHSWmlsLXuxWHgOfrWqUAaoBVZznFxIwVlEix6IFD2szLayjmiEc+1vIcyZAAoXOICFtwUf61JgFFYlXuBw4Qdrcz9w7qS6daycxU+Ud54UoF01zrBVbG/GpFCvFIvYtl7zw86hnkfG3WY3W5Xse7cTyw6qaCNkjtV7tXna47+A549FObYc5K2UFWIGZSCACePba2vCsb/wDo6IscbkOAP4XAg3G7hfdmtA6FqWvAsCDbEG4tx3HyTm8uHyzgKpyiJQLA20LD8Kg9mqnXpXGRw1i9xPfYqbTUJE41RgGgeF1W10oIOSxC0jNFKmooQihCKEIoQihCKEIoQihC9jUsyqOLEAedISntbdWGN2MyAFWDX0N7J8TrSByeYlG+Qv8AY/tE/ipbpuzKal2Y5+p/aJ/FTTinBpCdwOBkAMcmRoj2SJmU9q6+6mgHepFYYzAmPKy5WlCKiFmVQuUWLWY6ns7KXNFrKmTZMtyzFCTqT0ifxUgbvKQ45KQMA/2P7RP4qkuo9Qp6PCymynIQTbV0NvCxv7KabJzWle7R2UYrEOCCbai1ja41udNDRrJXRhQnUj1hb4eRpwIKhLSF5SpqKEIoQksl6SyUFRpsGDTCxSCRScLtjEwerIWUfRk6w9vrDyNYtZoKkqMSyx4twP0PeFp0+lJ48A6454/v5roGzcQ0kUbsuVmQMQOVxevOauFsM742m4aSL9F10DzJG15Fri6k1WUqwm9GxQkrPqY5b3vrZiNVN+RGo8xyr0T2br2VEGwdg5g8W8fkfHeuT0xTPhk2rcneR4fTwVf6EcUYtpvDfSSKRCO1oyGU+QD/AKxrQqW/h6KSndfvXfaoq2ihCze9yTlo8nTdHZs3Qlg2e65c2QhrWvblxvyq3SmIX17d6qVQlNtS/csB6RNuTwwphcczss6Zisbx58qFdJSIltc8lJByty4zRiAm7QcFG41AGJH33LHYXCQKB0cUwL2IHSLmueA/mzr4Va1QBgFSLy42JyV7K8RjAUMZy0gYq65i2WLpArZMpcrkBygXs9iSesu5G9VcLRW9WX9dP8unBREC6mYKOMkNllyggN114c7AJfh2EGlKUWVtHlzno83R6WzX487ZtbePfSjNNco+Ne7nu0qZuSrPOKj0qYkSrcUhCc0rQbtT/J4GknlyxE/NqeXG5UcTf6o7L868/wBPRirrRDTMu8e8R6HdhxPTcuu0YTBTbSZ1mnIH5ddwHXepW8u2pIViMIUrID1zryBFrG2oN791VdCaJhq5HtnvdlsMuN778LclNpKukp2NdFazt+ay7YmSQ3kYse/h7BoK7+koaemFoWBvTPvOZXKVFXNP/keT6eGXkvauKoihCKEJifGxp6zqvcSB7qaXtGZUjY3OyCinbkF7dIPYbe21qbtWcU/s0nBPYjacSWzOBcXHO47bDlSmRozKa2F7sgmottQMbCQX7wR7yLUglad6caeQC9kvHbVjisHbU8ABc/6UrpGtzSRwufko8e8MB+kR4qfjTRM1PNLIFNkN7Mh7CCPcQacccQo24GxULbO2nOUTyXt6qge+w+JqFzrZqyxpfkqk7cTkr+78aZtApNgeIU+HFRsmcNYcDmNrHsNPBBF7qJzHA2spsW0YMOmdZI5J2HVAYER95+13cqNZrRe904RvOYVrj9oLmjjlGaJ4YyTxKsR66n/d6kLheyjAwVfidmmM2vdTqjDgw/HupNRNLkj5JS6ibtEk4dgQVJBBuD30haUoeFB3h3hm6qswYjUaWA5XIHE1G95GCsxRh+JTEeP2gRYQykdnQM37pqo6viGcjR3j6qy2i/SV5s3asyzCGZSrE5bMpRlY8AQQLXuOXMVYhqQ8Aggg7xj6KCelAvhYrSX5EWPYf961cBus5zSF7SpqKEIoQkmLOVT6zBfabVBUzCGJ0h+EE+Aup4IzLI1g3kDxW32ttRMPEW4n1UXtbkPDtPZXlNBQy11RqDfiTwG8/Tmu8q520sWsegHFYbBbZxMUjSZ8+c5nRvVPgPo6aC3YONd7UaCpZoRHq2sLAjMfXndcvFpSZkhde98wcv2Wmi2xFi0KHqsRqh4jvU/Sseftrk5KGr0VO2ZuIBzGR5HhfL0K6OGem0jEYjmRlv6jjb+VnvRVsxk22yyDrRxTSX5EMVUMO4iSut7SyogErMj5cllCmdBIWO3efNd4qupUUIRQhfP3phzTbY6MKWyxwxgAcjd9P1zV+mH4bc1UqHWXjdW4U3c6Mw4KOaIe3kW8hpcnRtdY9w3BUu1saIokVdW6SQ+AywgH2qfZUTjbBTxM1hcqOWx0xzrBM1wOskDkN9q4Ugk9vOqj66Bhs6RoPMgepVsUpIwan4v5TQaYfEgcdcM/+XTBpKmOUzP/ACb9UvY3flS8NvbNG2WaMacRYo48QfwFXGTawuMRyUD6YdFeQY9JruhuCfMHsI5GrbHBwwWbLGWOsU7T1Ekv7aa8EggGyewgEEi6j4mNpDdyT2dw7AOQqtBSRQt1YxYeZPEnMnmVamq5Jna0hufIcgMgOieinbouhbVVbNH9k8x4EE1W7CGVYqWYEgtdzG49QQB06KbtevTGB+4gt5HeOhBNufXBV9K01mrN43bEzymLDqSQSAFQuzEcbKAdBY8ByvVOapDAS4gAbzYDxK0YKQOAuLkprE4rHQgPNFKik2BlgZFJ1NrlRrYHQHkagir45XWjka48AQfRTvog0YtsrObaRbDGRdDlPkRofZrV0yXZcKi2ECXVKb3F3MG0elJxHRmNlzLkzsQ9yGvmFtVbt4VzWl9MHR5aNnra18b2y7jxW3T0wlBxWi3n9GMOGwcs6TStJGuazZMpAIzaBb+rfnWXQe0ktRVMiexoa42wvflvtnyViWja1hIzWS3E3cXH4roXZlRY2kYra9gVUAEggasOXI1taX0gaGn2rQCSQBfLed3IKrTQiV1ir/f/ANH8WCwyzQySv84FkEhQgKwNiMqD6QA5+tWbobTslbOYpWtGFxa+7diTux7lPU0rY2azVntytkjG46KKW5QgtJY2ORENhflchR51q6XrHUlI6VvvYAdSfpcqtTRB7w3ctb6RtycHg8L00XSK5kVEUvmU3uTe4v6qsePKsPQemausqNlJYixJwsfpmeCt1NPGxmsFi9lbc6JAjKSATYgjQHuPnXZsl1RZYstPrm4KRnSfGRA3KPLEhHDqllDDu4mq1XIRG97cw0kdwVimjtqtK7HtLcTZ8WHmywIp6J8rM7kg5TYguxtrXndPpvSEs7LvJFxgAMr8gtp1PEGmwXC8HDndEvbO6rfjbMQL252vXosr9RjncAT4LIa27rLou8HotXD4aacYosYkL5TEBfLra+fSuWovaZ1ROyIxW1ja9/2V59EGtJusbsXGgDI7WA9S/IHlfkL/ABrsGO3FY8zCcQriLeaOMGNgZY/s26rdqk//AFUm1AUYgLhjgmsPvLGTZgyjt0PttrSicb1G6kduKukkDC4III0IqcEEKqWkGxWP3rHX/Q+81Vk98LTpPd719JQPdVPaoPurxV4s4jmupGS4H6TJOj2tO3CzQsL9ohi/CvTPZ430fFb9X/IrGrBrSkfeSYi3xYrZ4lcciGIN/Gxrd2hG5Z7qYJWG3oF7OhA7Qc1vHQU8T8VA+k/KV7tPeQLpFY9rHgPDtpXTbmoipL+8kJh9puudYMQV7RAbeQydYd4vWc7StO12qZmg9Wq6KHD3PVO7D3jMc6/KQQFYgm1iptbrr3X8aZpLa1NI6OKxLh4i9+mKloYooKlsj7gD6WV5jcYcRJnPqjRB2Dt8T+HZUmidGto4dX4jiTxP0G7x3qtpOuNTLrbhgBy+pSsta9lk3UTGQ2UsNCoLX7LC96ikjBabqaKQhwstH6D8dJiMRM8oDPFAsfScGKyPmsbaHWL4+fOmkbTn+3g05jdfiOHMfRdV2ozsG0xI38uB+v1XY6VMRQhFCFx/0p7UXCTSqyFpJ0DxOPorboypPEWynhybxrTppW7K28LNqIXGS+4rPKgC+VaNrBY5NysfvGhvcggFTl042JFx266eVVD7y1KfIL6Wha6qe4fCvGHiziumGSzeK39wUWIfDyu0bo2UsynJewPrC9hrxNhWtHoKskgE8bQ4EXsDj4fIKE1DA7VKtdvbCgxkZjnQMLdVvpKfrI3I+487iqVHXT0cmvEbcRuPIhPfG14sVwPExPs/Fywv1sjZTbTMpGZGHZcEHuuRXqlBWNnhbO3Jw/kdxXP1VPiWHcvJN6JCeqqAdhuT5m4q6Z3KsKNtsbqXgN5gxAkUC/0l4eY5D209s+5yjkpLe6nMbvKimyLn772Hl20OnAySMpCfeNlAbeOVj1EXwsWPuP3VG6cjHJTNpG80td5my2ZAW5EGw8xrS7c2TeyNvgVZ+ixr7UiY/SEx7v5tr2rnfaM/6B/Vv/ILVo22kC6D6Y0vs6/ZNGf8S/fXL+zBtXW4tPyV6tH9pcv2SL4e3LrD316S33FzkuEiu/Q9jTFj2hY26WNlt2vGcw/ZElcv7UU+vR6+9jh4HA+dlsUL/wAduK7DtrB9Nh5oj/SROn6ykffXCUsuxnZJ+VwPgVqPF2kLnHoMwfUxM55lIh3ZQXb/ABp7K6r2um/FFD1d8h6FUqFlgSt5vbsz5Tg54QLs0Zyfnr1k/aUVzejans1XHKcgcehwPkVblbrMIXN/Qfgc02Intosaxqe+Q5m8wI19tdX7WTasUcPEk+At8/JUaBmJKuPSliVbF7NwzAMjYhXkU8wZEjAPcQZBVH2ejc2mqZ24ENIB6An6KapN3sbzV3t7cDCTQNHDDFBIStpFjF1AYFrWIvdQRx51n0enaqGYPle57ccCc8MPNSSU7HNsBZYn0hbl4bB4fDmHN0jzrE8jsSSCjm5UWUaqDoBXQaF0xUVk8gltqhpIAHMb8/EqtUU7GMFuKn4v0QxqjucU7OqM1+jGrAE69Ym16rRe1b3PawRAAkDPd4JTRYH8SrPR5uNDi4ExMk0iss1gq5bdQqQCSCbmremtNS0kxp2MBBbmb77plNTNcNYldY27ho5cPLHM+SJ42WRswXKpGpzNoLdp0riqOSSKdj4hdwIIGdz0GK0HgFpByXFt9d28Dh4ozg8UcRK0oQp0sUhylWNwsag3zBR+lXf6K0jW1EjhUxajQL3s5uNxvcSMrnuWZNDEG/gNytFhNzsHs7C/KdpDpZDYCMG6hiCRGiggSNa9yxtoToBesuXS1ZpCo7PQ/hbx324k42HC2Popm08cTdaRPYTd3Z21sO74SI4aZDl7AGtcZ1BKsp7RrxqOTSGkNFTtZUu2jTj3b7GwII54JwiinbdossDsKd4pXhfSxYFex0NmHuPsruqeUOAc04EXHesKqi45hM70+uPzT8adJ7yKXLvX0Zs83ij/AKtf8IrxmfCV3U+q6luQWGwqD/iOa/0sGD7oR+7XRSOP9BZbc/8A7Ks0f6g9Fbb3T7MhkhbHRxlmDLFmiLi11zEgAroSupF9TbnVLRrNJTMe2kcbCxNjY77b78cu/cpJTE0gvSN4Nw8HioT0UUcMhF45YlVRci4LBbB1Pw4EUtFpyrpZf7ji5u8OJPhfEH7KSSnje3ALL+iLdZSZMTOgLpIYolOoVk9d+83OUHlZq2PaXSbhq08RwI1ieIOQ+Z44KvRwAXc5T9p+lARY8wdEpgSTopJCxzAg5XYDhlU30524iq0Hs0ZKMTax1yNYDdxA6keCe6sDZNXcs16V9tYLFNEcO2eZMyyOqkKU0sCxAzkHha41bWtb2do6yma4TizTYgXxB6br7+5V6ySN9tXNRNisTFGLdYgAfAV2EZ/CufmF3lXOMwMkIBe1ibaG9j2GpLqNzLKu2w9oJT9gj2i330SH8BRCP7g6rWf+HzDWixcn1pIo/wBRWb/qVi1JxAXQwe6ut1VU68oQihC45/4hMLrg5OVpkP8Adsv71W6U5hV6jILPYFs0MZ7UW/jYXrZbi0LnpPwyEc1m965mJjVrWRCq6a2uTY9vGqr8HLRp3XC+iNnNeKM9saH2qK8anFpXDmfVdO3ILjW9+6eLxO1MQIYHKs6ESMCsdjGgJznQ2N7gXOh0rvNGaUpKbR0e0eLgHAYuzO7PxsFmzwPfLgF2bA4fo4o473yIqX7cqgX87VwU0m0kc+1rknxK0miwsuZ7d2Cm0ttMgb5qGGP5Sy8cwLdQHtIKi/LK3MV11HXP0dokPI/E5x1QeGGPTM87jcVSkibLN0zU/eXer+TZFwuBwSlVAaTqsF62uVcouzW1Lm+p5m9V6DRn9RYamrmNze2IvhvN8hwAsnyzbIhrGpn0i7vRYjAjHxxdFMESVxbKSjBcyyD66g3vx6pHg/QlfLBWdje/WbctG+xF7Ecjw53TamEPZrgYpW5W6OEw2DXG4tVdjH0xMgzLGhGZQqW1a1jexN9B3ppXStVUVRpaYkAHVwwLjkceHlbEoggYxmu5aTcnbmFxSyvhYehs4D3RELG3VY5Cb6aa66Vk6WoqmlcxtQ/WuMMSbcRip4ZGPF2hY/cTdeLEYzHYiZQ6xYyZI0YXXP0jMWYfSsCtgdNSey25pfScsFJBBEbFzGkkZ2sBYcN9/wCVBDCHSOeeK0eC39il2iMDHESoLp0uYAZ41YsAlvV6hF7+Vtay5dByR0Pa3uxwNuRItc3zxva3epW1AMmzAXnpcH/42Tuki/xgffR7NH/1BvR3oir/AMRXKdhaw255iPhXp0eIsuZnwfdOxt8j2rEwOiSxFj3MFEvszOKoaUp9rTyxcWm3W1x5q7SSWLSvoSvIl0SzWysImzMHOzjqpJiJyF4lS7FAL262QIPHStapldpKrja3MhjceNhfuvc9FC1oiae8rQYadXRXQ3VlDKRzVhcEeRrLkY5jixwsQbHqFKCCLhVm7ewUwiyqn9LPJMe7Oeqo7goAq5X1z6tzHO+Fob4ZnvKZHGGXsuVb8Y7pNuRjlFLhYx5Orn9pyPKuz0TDs9DuP5mvPkR6BUJnXqAOC6nvnjXhwWIlibLIkZKtYGxuBexFudcboqFk1ZHHILgnFXpnFrCQvnzaW28RNrNPLJlOYB3YqCOYW9gfAV6dBRwQ4RMDb4YAA+OaxTK95xK+mMQMyMO1T7xXkrDqvB5reOS+YNjEdNAeySM37OsutevVP+J45H0KwmG0nevofftL7Pxf9RIf1VJ+6vL9Dm1dD/uHmtmYXYVxH0fxK20sKHAt0t9e1VZl/aC16Fplzm0Epbnb1IB8rrJpQDKLrtW/GMwsOHEmLw/TxCRRlyI9ma4DWcgDsvfnXn+iYamafUppNRxBxuRgN2F+q1pnNa27hcLJbP8ASXs6BSIMFNEpIzBIoEBJGl8smpsD7K25vZzSE7gZpmuPMuPq1VxVxAYBc9xuMXEY+SaNSqyStIAbXAOpvbS97+2uvoIHwQRxONy0AYcllVL2u1nBNbz+sv5pq9J7wVemy719GbOHzUf9Wn+EV4zObyu6n1XUNyCxZFt4h9rBfef4a389BdJPv1Vf/wC/uVF6dPXwf5s/xhrR9kfdm6t//Sgr8gtj6MMSZNmYcniodPJJHRf2QKwtPxhmkJAN9j4gE+atUxJiF0vcadcuKiHrRY7Ehh3PKzqfAhvcaTS7Ha0UhydGzybY+iWE3uOZXPMf6OcVLtCUZcsDzPJ011tkdi+gvcsLkWtxHZrXUQ+0FLFQsN7vDQNXHMC3S2/pzVJ9I90p4Kt9I27WFwLxxwSyNIwLOrlDkXguqqDqc3G/D22tCaRqa5jnytAAwBF8TvzJywUVVCyOwbmoibVEMcd7mSwIty7Ca6MP1QFkGIveSMlMx++3TZAyEKLZrWN27fDupdsOCc6nJGaN4JwcKxU3DZLHuzA/AVJKfwKvTtIlx3XW/wDRFKMPsiSUmzSTymPmS4REUAc9UJ9pOgNZT2GSUNH2Ft64jiuVa7vqxnjaPOSSDI/WsyW6xkc6Pflx1sRVyq2YjINuXVUKbaGQEX59PvJb2sdbCKELm3p5wubAROP6PEqT+aySL8ctWKY/iUU3urnm7r3w6d2Yexj91q24T+ALnqkWlKpN6x1l8G+6q83vK1S+6V9AbvvfC4c9sER9qLXjtaLVMg/U71K6qP3B0VHLv1Em0fkDxsDmVBJcZc7orqLcbHMBftPDnWi3QkrqHtjXA4E232BIOPdfoojUNEmzKst7IcY0DDBOiS63zDUjsja9kbvII7xxqro19I2YGrBLeWXeMyOh8U+UPLfwZrEehNwPliNcTB0L5vW0zg3vqSGzX7z310HtWCRC9vu2NrZbvlkqtF8QOavd9N7cVg5lSLBmaNkBVxnPWuQVsoNiNPbWdorRVLWRF0kuq4HLDLccVNNK9hwbdZXe3fXH/J2ixGBEKYiNkDNn4OuttbB7G+U6jmK2dG6GoduJIZtYsN7C275cxhzVeaokDcW5rYQw/Ldiqkds0mEVV106RFAyk8uulqwnP7FpYufkHk9xOfgbqyBtIbDgqv0O7LngixHTRPFmkXKHUqTlBBsDy4a8Dyq57T1MM8keycHWByxztZRUcbmA6wS/RnjV+UbSgv1xjZpQO0M7IbeBQX/OFN09C7YU027Ztb3gA/PyT4H/AInN5qBsvcrEQ7a+UBQcN0ks2fMv9KkgyZb5rhntwtYXvVmo0xTzaJ2BP9yzW2sfhIxvlaw8UxkDmz6+5Xvpb/8A1k358P8A7qVnezf/AMgzo7/iVLVf4iuZ7kINXb1Y7ufEWyjzNq9QhC5mo95VG8qEvnPFr3+P3mmSe9dSU7sLL6A3Y2h8owkE3EvEpbn1wLOPJgw8q8g0hB2eqki4E+G7yXTRu1mArO+l/HdHs9kvYzSJGPAHpD5WS3nWr7Mw7SuDtzQT8h6qGsdaI8156JtriXAKjMM0LNEbkDq+snkFYL+jR7R0hjrS9oweAe/I+Yv3opJNaMX3LYNi4xxkQdt2H41hiGQ5NPgVY1gvnRcf0u0RMTo+MWS5+qZgw9gt7K9TMGyoTENzCO/VssUPvNrc12z0hYhP5OxQzrfo7WuL+sOVef6Ejf26I2OfyK1agjZlfPEg0Pga9QGaxG5hfS53gwqIhkxMCBlUjNKgvcA6XOteS9gqXvcGRuNicgfot7aNtmvmrLbQcBwPwPdXrN74lYJON13DYPpGweIhCYlxHIUyyq6nI2lmIaxGU66Gx1rzys9n6yCUvpxrNvcEHEcMM7jiFrx1Ub22cuYb2NhYcYrbOc9GgRwwLELKGJ6pfUgWQ8xxrr9HCpmpS2tGJuLYYttvt3qhPqNeDGuibN9J+DmhyYxCjEZZFMZkjftsACbHsYadp41y8/s1Vwy61K643G+q4eniD4K6ysjcPxKj3m39wow8mFwGGVVkBDsY0RLHiVjHrN3sBbvrQoNB1RnbUVkhJbkLknvO4chmopapmqWsCy+7mCIux52t4V2UTd6w6h4yCh70g9Jb7Gnjc/6UkmDlJSn8Peuyr6SdmqoAnbQAfzM3L9CvMT7O6Rc4nUH/AJN+q6IVUXFYnbm/UK7UjxmHUzIuG6Ig3juS0h0upItmXl210FJoSU6OdSzHVJdrfm4c+R3qpLVNEoc3HBUO++952i0RMIi6IOAA5e+fKTc5VtbIK0tE6JGjw8B+trW3WyvzPFQVFRtbYK23V9I/yLCJhxhukKs5zGXKLMxbhkPbaqWkfZ7ttSZjJq3AwtfIW4hSxVgYwNsqPD72YiPFzYuE5Glcs6eshBJIVxzt26Hja1zWi/RUElKymlFw0AA5HqOHTEKEVLmvLhvV1P6Vce4yqIEJHFI2LDvGd2HurPZ7L0LTc6x5Ei3kAfNSmukIyVFHsuebNipbvd/nCxu5Paw4heXlbhXRQwNYwNYAGjIBZ8s1zicVHlZBi4zJ/N54i9xcZMy5tBxFr0yp1jG8M96xt1th5p1PYW1lqPSJitmPDGMAIhJ0t36ONkOTI3ElRcZsulc9oSPSTZXGsLtW2FyDjcczuur9S6Et/BmqCPDSTwQwxglmf2AZtT2DUV1WLmhoWQLNkc4rr24W6fzEayMWgjzZf+YWYs+Uco8xNzxawHqjWvPM2G7Ge9vP3v8ATqrEMLpyHye7uHH9vXpn0YDlyrMWmihCKELH+lvC9JsrE24r0cn6kiE/s3qWA2eEyT3SuN7mNmTJ/wA23kwX/WtOScw00kgzaCfAXWOYRLUxsOTiB4mygb2xkMoPEFlPjp+FBkbK1sjMiLjoUsMboy5jswbHuXT9gekDARYPDJJPaRYIkdRHKxDKiqwJCW4g153WaBrpaqVzGYFziDdowJvvK6COpiDAL7lzHfLbKS7RlxWHYlc8Txkgr1o44xwOo6yV1+i6R8VC2nmGNnA78CT8iqE8oM2s1dl/4/2dYE4pNRe2VyR3EBa4P+haQvYRHxH1Wn2mLiuT7c3jEO1JMXgJAVax1VgrZlXpEZWAJBYX5a6jheu0pNHmbRzaasbYjDMXFibEEXF7YLOkm1ZdeMrTr6Yzk1wfX/rur4/zd/L31jn2RGt/lw/24+qn7eOCxu39vYraUgL2CLfIi3CJfmb3ux01PlYV0Wj9GQULC2IYnMnM/tyVOeodJmn93N8MXs4NGoVoyb5JASAeZQgi19L8R3Xuai0hoamrnB77hw3jf1uDdOhqnRiwxCnp6VceGZvmCGtZTG2VbX9Szhtb65ieA4VTPsxQloH4hbfcXPXC3gApRXPvkqLZ8uM6Z8ZAHEpdnZowCbyEs3zepZbnhYitp1FFJAIHNuwADHllzvzVXtBD9a9irPGb9bTLqzSuhQ3CiMKCbEHOuXraHgdOBsCKz2aAoGNLdnnxJv3Hd3YqU1khOaibS23tDGxt0sjvEpBcZURQeVwoF/fVml0VS0x14Y7HjiT5kqOSqc7BxVvgIOgwiIfWmbO35o0Hvv7BWw0arVmSu1nEqPi9lviBlRSTxvyHeTyFI9pdkiJ+qVT4jZ+Ig6gnFuyOVyBfuAtVZ9Oy93AE9LlXW1GGBKjts6RiMz5u+7H2XFKIw3BoHcmmYHNeSbEbuPiKfquCQTgLwbDb7Psos5G3CebYhtx18NKTUKbtxdNJsNvs+yl1XFOM4UxtidQDmNb/AOlLsyo9uLqMmw27R5Ck1CnmcKywexgoPO/G9PbEoHz4pmfYIvpcUhiKc2o4pWG2GAbm58fwoERQ6oSpNgqeRHgaUxJBUp7C7EUG9vbrStiTXVBKuYYbCrDW2VRzrqBtTZwk4jwqKSO6milLVVfyAO1vd+FRbIqz2hPwbCUcr+OtKIkx1QVNj2Uo4ADwFP2KiM5KQdjJf1V9go2KXtB4qVgtmrmA4c6DGAECUkq0XZq03ZhSbQqLiLwSBk5rZlPBhc3BHOnNGrkml2tmq3bmx0lTp4Qcv015oezvXsNNkZf8TU+OQtwKi4jdcB4VjzuZIw5BtoT4AWFNMWIATxObYp/bu1FwkfQQEGRl+dlHIcMqd3f3U57tQarc0kUe0Osfv7813vc7BNDgMLE/rpBGH/Oygt7yaxHm7iVtgWCuKalRQhFCFTb64cybPxiAXLYWYKO/o2t77U+M2cCkOS+f/R+15gvbJGfeb/dVmvdahn/2n0Kz4h/qoj+r6LS797FHSBrdWQX8HXQ+GlvfWb7NVW3pjCc2HyOI87jwVjTEeyn2oyd6j9rLH/yAO1vd+FdBsisztCcXYIOgBJ7tTSPaGDWcbDnglZK57tVgueAF/RM/yB3n3fhSiMlBntgn4NhAa6nxpdkU01CcGylv6o9gpdkk25V3s8INGFu8cPZypwjTDLdT5Nmq3YRQYwlEhTTbFU8RSbIJTKo8mwsuqHX2H204MAUZcSvHx0ijLKBKvZILnybiKde2aQG6n7EwEb5iiPGrqUdW1Q34ZSbag2NrGgADIJxJKXtfDKjZ+iaXKAq29RQosAbG5PbwpTxSKskxjyCxOVfqL1VHkKAbpjjZIXCL2UoYEwyFOLhwOVO1Qml5SuhFLqhJrFHQjso1QjWK96IUWRrFedEKNUI1ilZBRZJcpWHwud1QcWNvAcSfZeqtbUtpYHTO+EeJ3DvOCs0sLqiVsQ3ny3nwTmNUCV1HJrewCodFPdJRxvdmRc9SptJtDaqQNyB+Say1o2VC6AtCLr21CEWoQihIi1CVeZaEXXtqEIoSLx+FBShWey8HCYmaQ2fW/WsV7LDnUeastFlHUp9eT9Rf46ZZvH78E7H7/lQ8X0DN1pJbjTSMfxUtm/f8JMfv+V7skQiT5qSVmOhXo1II5hhmtahtr4ffkldff9+auNrCJIiysyqEAZo1zsE1sBrcKddRe9qdfDFJbgs7u9u7h8dMWw5mnaMo7qUUJYHqq+dlBDWIsDcjN3mqj3Q5ud6/RXGCcCzW+n1XWvl20/yCfqx//Kqts6T8x8/+qm2lZ+UeX/ZQdp7QxdlXEXhU3ylLR5iORdJnI7bXF9eNqngipyfwY9fpYKKaWoAtJ+Hph5glX+6mJeSElyWAciNzqWSy63+lZiy355efGqVWxjZLN+yrlI97o7u7uYVpicUkYu7BR2mqUkrIxd5sOausjc82aLqOdpwkWzqQePE6eyqx0lSj4wpOzS/lXDtkbl4nDbRDIgbDJKcr511ivdTlJzXAy304g0ldpqkkpXsa+7nNIyO/uUUVDIJmuIwBvuW921s0Tx5L5SGDK1r2I46XF9CRXM6K0i6gn2oFxYgjK/rvsr9dSCqi1L2N7g/fJV43egiUvISwUXJY2UeQt771qye0dfUvEcIDb5BoufE38gFTi0PSQjWlxtxNh4C3ndZvHbSEhyQrki7hYt5ch3e3srpNGaJcwieqcXyczcN6X38927isyv0oHMMFONRnLDW8N3Lfv4JhUroQFgkpdqVIkvGDSEJQ6yYeMikspAQUuHEMnqny5eykSqxweNeS+WNiRxtqKZingJxsxF2tGD9bifBRqfhRY707BN3H0VzH6z6/qpwHnei4GSLXzTSs/wA5KzFmC5EvwDPfgOVlB91IHGxJQQL2CaxLSZY5UYq4HRyZSdSo6p77r8DS3JF0hFiknFhv52IMfrL1G92h8xTky4QuFVv5qUE8kfqt4A8D7aOiLAp3G4CSHKXsQdLjt7DSgprmWTYp6hXtCEWoQkiQKest1520Pl+FVapkzm3hdquHHEHkR8xiPJW6V8LXWmbrNPDAjmD8jgVbxbD6RA8MgYHhm08rjge61c6PaZ0EhirIi0je3Hvsd3MErYk0GyRgkpZLg8fqPSyn7tbJeN3eVbEdVNQdDqTp5D21l+0WmIqqNkUDrjM5jkBj3nwVrRGj3wPc+UWOQ+Z9FnNrTKMTNdgPnDxIrq9C/wDsYv8AaFh6TH+qf1THylPrr+sK1LhUNUncg4pPrr+sPxo1hxS6juBSTjovyifrr+NJrt4pdm/gfBJO0Yfysf66/jRrt4hGyk/KfBJ/lSH8tH+sPxo2jeKXYyflK8O1YfyqfrCk2jeKNhJ+Urw7Xg/Kr7aNozil2EnBJO2oPyq+/wDCk2rOKOzycE5hdpRyNljYs3YFY+ZNrAd5pRI05FBgkAuR6K8w+DA1Op+FBN0NZbFONhwTwpllJrJrFyrGvfyH++VLZISqBY2kYKguxP8AsmkOOAShRtsbbjwoaGHryEfOyDQfmqez41G+QMwGanjhL8TktDs/ZOMxGIwhwoHRiBRiGf8AmwrHg31iRewGvgNaZPPsrH73KSngEocPPxW73SMeBZ8K8SxZpM+YcCz6DMeam1lb9E2I1qzxCVu1j7x9+firMExjdspO4/fl4Zra1nrQXjKCLEAjsNCF6KEINCFBm2TE2uXKe1dPdwrOn0XTTfDY8Rh+3krDaqVu+/VVW0NmGMZswIvbsP8ArWBX6LNK3XDri9uB/fyVyGo2htbFQKyVZXOPShi8RE8bHKcM2i8QFkHEPrqSNQfHsuey9mHwargB/c3k7xy4Dj3d2JpWKR5FydXgOKxib0uOAi9/8VdeJnDcsQ0YPH77ktd6JjwEZ8Ax/epdu5N7Gzn99ydXbmKPCMeUbfjTe0Hkl7EzgU4NpY08IW8oXo7SeITuxN4FK+U7QPDDy+UD/wANJ2k8Ql7C3gU5AcffrYPEMO7Dyg+VkoFRxISmiuMBZafYeKxEKOTg8QFPWOeGVMveWK2t51I2ZjsLqB8EkeYVYZWZzITqxvx01+6pbXzUGtwUv+UyBYgHw0NIQhpupcjKCkZIBAzsD9Z9fcoUe2g8E4HenUj6xTk4sO5hqh9un6RobwQeK9gAYWYd2v8AvSgcEjuKg4nd9SweOSVGBuLOWF+8NfSmlmNwU9sgtYgKNvBgcbiAo6ZLLrYBoyT2ki96Rweck9joxmqrDboY5+EiD8/EBfiagcXt3H1VhuydvHorOH0X7UcXDRkf19/heoDUgZ3VgU4OVk4PRJtM/Sh85m/gpO0t5p3Zkf8Ak5tI8Xw3nLJ/lUnaWc0vZ+atd3fR/tPZ79J02F6IkdLH0kpzD7I6L17cD7dKxtMillpy6XMZHffh38O9XqTaMfZpwW4rhFsqXh9ltKt7Ll1tm7u6xrSo9GTVDQ9pAHH9h87KvLUMYbHEqg21uFiZ7hWwUQPbCZW9rAD9mulpNHthxe97j1LR5G/mqclUXCwaB3A+v0WcPoQmJucbEL9kJ9wDgCtoVIAtbzWeYbm90oeg1+eOT+wP+bR2ocEdnHFLHoNbnjx//Mf86jtXJJ2ccU8noOXnjifCAD/qmk7VyR2ccU5/5IwgXbGvbt6NR8Wo7S45BGwaN6gYr0Z7Pj44+Vj2IqN7wCB5mp2bZ3w+Kge+Bu+/RVT7lYUMCrTso5OUF/1F08jVpkJ+LyVSSpB9weKusJhEiXLGgVewC3me095qcADJVnOLsSnqE1Q8Zj1TQat7h40qFVJhp57si5tbE8B4CkxKUBXe7OxDPJ0EJ6gt8qnHZ+TjPaeHv4C1QTziJuGasQQGV3JbbA+jLZkb5/kwkYm/zrvINfsM2U+YrJMzzvWyI2jIJ7clQDOAAAGUADQAAyWAHKrNbkzoqlHm/qrjbWyUxCZW0YXyNa9r8QR9JTzXn3EAivDM6J1wrE0LZW2KotnbakwxaDEI7lLZSpBIU8LliM6aGzcdCCLirb6Zs344jmqkdQ6H+3Ljb7+z81p8HillRXQ3VuHLgbEEHgQQQR2iqD2FjtV2avseHt1m5J6mpyKEIoQqPeKfrInP1reOg++uc068ucyIdfkPmtCiZg56l4PZShLOLsdT3dwNW6TRETYNWYXcc+XIHl59FDJUuL7tOCq9obPkhIkjGdV1ta578w5i3Me6qL9HT0cglh/EB49DxHTwVuKaOZuo/AlXmz8SksaulrHw0PMHvFdDBM2aMPbkVnSxOieWO3KVepVGi9CEXoQi9CEXoQihCo9r7p4XEXLxhXP04+q1+020bzBqeOpkjyOHNV5aWKTEjHiFzvae6HRYkKsvSIuVmuuU66hONibWN9OIrVgkMjdYiyypoRE7VBus9jIJQ5klRlzklSQQD+aeB8qlaQXEBQvBABIUeV2HqkilcmtK0O08O8a9N1dcpdftEakHvPxoI3p+5Mw7UQ8QR7/hSpilR4lDwYe37jQhO0iF6jEG4Nj2jSg45pRhiFNh2xOvqzSebE+43qIwRnNoUjZ5W5OKlLvXiV+mG8UX7gKifSwgEkW71OyrnJABueiY2lvc7AZwGccFUWUE82Nzr/vSuUm0dNpKXWF2RDK+Z5gc918h3roO1x0ceq6zpN9shyvy323ppd7jlVXwyqLi7qxLDtNiNfCrFT7Nw9nLIfeGIJ3ngTwPgFTi0u7aXeMFepvV0AVRH0itdg2e3Z9k37ar+zsRkjkicbFpy6/uCrGlJdiWvAuHD0/lPf8AG/8AyP7z/srpP6f+ry/dZX9R/T5/svDvueUH95/2Uv8AT/1eX7pP6j+nz/ZNvvq/KJB4sT+FKKBu9yQ6Qduao0m+GIPARr4KfvY08UMfNRmvlPBQpt4sS3GZh+aFX3gA1KKWIfConVUx+JV80zPq7Mx+0SfjUzWhuQsoXOLszdN0qavHcDiQPGhChzbSQcLse7h7aWyS6gYjHO3Ow7B95pUl1EahC2e5OxsVJGeoqRXukj31v9VBq479B31UlqmR4ZlXYaaSQXyHNdH2Vs6PDxLHGLKOJ5sx4s3aSayZHl7i4rXjjDGhoUp5AoLMQFAuSdAANSSeQpgBOATiQBcrLblzLnmW+rWdQdCVzPcgHiOsvtHbV+tabNPKyo0bhdw53Wqqgr6o9tbCaWQSI4VsoVgwJBAJIIsRY9Y+OnC2tunqtk3VIuqlRS7V2sDZWOycCIIljBzWuSeF2ZizG3IXJ07KglkMjy4qeKMRsDQpdRqRFCEUIVXhcEWneZ+RyxDsC6FvM3t3a8xVBlLrVDp39Bytv9bK2+bVhETep7931VpV9VEUITUWGVWZlFi2rW4E9tu3v58+ApjY2tJI3p7pHOAB3J2npiKEIoQihCKEIoQihCqdp7ASZ8+d0YgBsmXrAcLhlNjyuPfYWsxVT426osVWlpWSO1jcKwhwqLGIwoyBQoU6iw7b8fOoC4l2sc1OGgN1RkqLae5GDmv810bdsRyfs+r7qnZVyt336qB9HE7dbph+yz+1vR9OyhY8VnQcElGXhwu63v7BVlteD7w8FVfo8/A7x+/kszjd0cZFxgZgOcdn9y9b2irTKmJ2R8cFTfSzNzb4Y/uqWVCpysCrdhFj7DrVgG+IVc4GxXqSEcCR4G1CE+mPkH0r+IBoRdPLtVuYU+0ffSWS3Sm2pfivsP8ApSOaHCxTmvLTcJMWMTmre78aTVRrp6TGRkc/ZQWoDkiLaC5QpbQG66HTtHCqDaMR1RnZ8Qs7nbI/Iq86r16bYu3G4+Y+Y/hSlx8f1vcfwrRVC69+Xx/W9x/ChF14dox/W9x/CiyLpB2mn2j5f60WSXTbbWHJT5kD8aLIumn2q3JQPaaLIuo746Q/St4aUqS6YY3460IQikkAAkngALk+AHGg4YlGZsFo9k7kYuaxKdEn1pND5IOtfxtVWSsiZkb9PqrUdFK/MWHP6fwtzsPcfDwWZh00g+k4GUH7KcB53PfVCWskfgMAtGGijjxOJ5/RaeqiuIoQou1cJ00Lx3sWWwPGx4i45i41HZUkT9R4dwUcrNdhbxVJsXYkqzLJLkUIGsFYtmZgV+qLLYnvJtwtrbqKpj2arVUp6V7H6zrdy0tUFfRQhFCEUIRQhFCEUIRQhFCEUIRQhFCEUIRQhFCEUIRQhFCEUIRQhFCEUITeIw6OLOiuOxgGHsNKCRiEhaDgVS4vc3BScYFU/YLJ7lIHuqdtVM34vHFV3UcLvh8MPRVGJ9G0B9SWVO45WHwB99TNr3jMBQO0dGciQqqf0aSj1MQjfnIy/AtUw0g3e1QnRztzh4fyq6bcDGLwWN/zX/iC1KK2I8VEaCYcPFQZd0cavHDP5FG/wsakFVCfi9VEaWYfD6fVQ5Nh4leOGn/snPvAp4mjPxDxCYYZBm0+BUd9nyjjFIPFGH3Uuu3iPFN1H8D4FNmFhxVh5GnXHFJqngvBGew+w0XCLFLXCyHhG58FY/dSazeKXUdwPgn49k4huGHmPhE5/dpDKwfEPEJRG8/CfAqZDutjG4YaTzAX/ERUZqYh8QUgppjk0qfh9wca3FET8+QfuZqjNbCN5KkFDMdwHU/S6tsL6NHP85iFHaEQt7CxHwqF2kB8LVO3Rx+JyvMF6PsInr9JKftNYexLe+9QOrpTlYffNWGUEQzufvlZaLA7OihFookjH2VAv4kanzqq57n+8bq0yNrBZospNNT0UIRQhFCEUIRQhFCEUIRQhFCEUIRQhFCEUIRQhFCEUIRQhFCEUIRQhFCEUIRQhFCEUIRQhFCEUIRQhFCEUIRQhFCEUIXt6EIvQhF6EIvQhFCF5QhFCEUIRQhFCEUIRQhFCEUIRQhFCEUIRQhFCEUIX//Z"/>
          <p:cNvSpPr txBox="1"/>
          <p:nvPr/>
        </p:nvSpPr>
        <p:spPr>
          <a:xfrm>
            <a:off x="117475" y="-1470025"/>
            <a:ext cx="7810500" cy="30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 descr="data:image/jpeg;base64,/9j/4AAQSkZJRgABAQAAAQABAAD/2wCEAAkGBxQTEhUUExMWFhQXFRgWFBgYGBkaHBoYGBgYGBkZFhkaHCggGBwlHBcXITEiJSorLi4uGh8zODMsNygtLisBCgoKDg0OGxAQGywkICUvLCw0NC00LCwsLCwsLCwsLCwsLCwsLCwsLC8sLCwsLCwsLCwsLCwsLCwsLCwsLCwsLP/AABEIAIwBZwMBEQACEQEDEQH/xAAcAAABBQEBAQAAAAAAAAAAAAAAAgMEBQYHAQj/xABPEAACAQIDBAYFBwcKBAYDAAABAgMAEQQSIQUGMUETIlFhcYEHMpGhsRQjQlJiwdFTcoKSosLSFTNDc5OjstPh8BZjw+IIF0Sz1PElNZT/xAAbAQABBQEBAAAAAAAAAAAAAAAAAQIDBAUGB//EAEARAAEDAgIHBQYFAwQBBQEAAAEAAgMEESExBRITQVFhcRSBkaGxBjJCwdHwIlJi4fEVIzMkcrLSkiU0NUPCFv/aAAwDAQACEQMRAD8A7bQhFCEUIRQhFCEUIRQhFCEUIRQhFCEUIRQhFCEUIRQhFCEUIRQhFCEUIRQhFCEUIRQhFCFD2tjxBE0lsxFgq3tdmIVQTyFzqey9SRRmR4aFHNII2FyrNj7feSURyIozA5CpPEC5Ug9wJv3cBVmekEbdZpVaCqMjtUhX9UldRQhJaQAgEgE8ATqfDtpbFJdKpEqKEIoQihCKEIoQihCKEKN8q+e6I8486+TEH7vfUO2G12Z4X88fkpdn/a1+dvJSamUSKEIoQihCKEIoQihCKEIoQihCKEIoQihCKEIoQkyyqouzBR2kgD2mlAJySEgZqnxO9mDTQ4hWPZHeT/ADUzaWV3w/L1UDquFvxeGPoq+bfqEepFM/flVR+2wPuqZtBIcyAoXaQjGQJ++abXe6d/5rBMw7S5/cjPxp3Y2t954H31Te2vd7jCfvoU8u09ot6uEjX85j97LTdlTjN6dtqg5M8/4TivtQ8sKvirn4SGm2pRvd99yW9WdzfP6pYi2l+Uwg/Qk/GkvTcHeSW1Xxb5pYh2j+Vwn9nJ/FSXpuDvJLaq4t8D9UoLtH62DP6Ew/eo/0/wCrySjtP6fNLEuPHGPDN4PIvxU0loOJ8B9U7WqODfE/RAx+MHrYNT+ZiFPuZF+NGzi3P8R/KNpNvZ4H62Sv5acevg8SO9RG4/Ze/upNiNzx5j1CNud7HDwPoUf8S4ceuXj/AKyKRB7StvfR2aTcL9CCjtUe826gj1ClRbYw7KWWeNgoLNldTYAXNwDfhTDE8GxBUgljcLhwKrMJvQGkVWiKI7BVYsCQWNlzrbq3JA0J1Iqy+ic1mte9lWZWtc7Vta60FUldTGNwiyoY3F1a3cQQQQQeRBAI8Kcx5Y4ObmmPYHt1XZLM7jwB80rXLqFVewZlBY2HM9vZwtc3v17zg3dmqNCwYu35LW1nLRSJpVRSzEKqgliTYADiSaUAk2CQkAXK55iZBNJI+RpCzm3UYtlv82tgOqctjl0Ivc2vW5GBEwNJAw/lYbyZXlwBOP8AHRb3ZiOIYxKbyCNQ5ve7BRm15686xZC0vJbldbUYcGAOztipNMT0UIRQhe0IRahCLUITbzqOLKPEgUIWf2pil+URyIwYKLHKQeZuNOdjXP6TqDBVxv4Dyub+S0qVofA5nE/RaGOQMLqQR2g3roAb4hZqVQhFCEUIRQhFCEUIRQhUGF3nDziPoiEZ2jR8wuWXNqUtopymxuTqLgcrTqVzY9e6qtqmuk1LK/qqrSj4nHxRlVklRGc2QMyqWPDqgnXiOHbTg1xxATS9rcCVIpqcmsVikjUvI6oo4sxAHtNK1pcbAXTXODRdxssptDf+IErh42mP1j1E9pFz7B41djoXn3jbzKpSaQYMGC/kFQ4reLGzGxlEQOmWFde7rG7X8KttpIm5i/VU31cz99uiewe500xDyg/nTMWb9U3PttSOq4o8G+SVlHLJi7zWkwW5sKeuWfu9RfYuvvqo+uefdw81cZQRj3sfJXOF2XDH6kSA9uUX9p1qs6V7syVabDG33QFMqNSItQhNvKo4sB4kChCjybUgX1poh4yKPvpbFF1El3owS+tjcMPGeMfvUoY47kmsOKjNvts4f+vw3lMh+Bpdk/gUXCZk9IGzR/62LyJPwFLsn8Emu3iokvpQ2WvHF38Ipz8I6UQP4JNo3io7elnZY4TufCGX71FL2eTgjaN4piT0wbOHAzN4RfxEUvZ3pu2YqbaXpS2TKCHwU0nf0UN/ImW4qVrJm5O9VE7Yv94DwWdHpAw7Oqjp1XMLO6IGWxurErIwJDAfRAPdV1s2tg8ff3zVF9Pq4sde3j99y0GM9JGIwbIJR00bAESFFs3gUK28wT41FJSRjcR0/dSxVMhGYPX5W+ifb0wBh81h4nPY2IaM+QaHXyJqA0g3O+SnbVH4m+GKrJd/ZdnBVjwyyiSNHLFmGU5QLaA1ZqoddwKr0cwa0hQz6asWxCx4aC50A+cbXyYVWFKMrq2aiwvZSd59+cQIFGJEfTnrLDErBVP0WlzMxJHIcL62va1tkTIBfMqjJK+oNsmj7/gKhwXpM2nGgSOOJVH1YHNyeJJLG5J1JPGoHQa51nXJVpszI26rbDvSn9I+2G4MV/Nw6/vIaBSjgU01Y4jyTR322239PL/Ywr/0hTuyj8vqk7aOISG3n203HETf3a/ACndlH5U01rfzBR5NqbXbjicT5T5f8LinCl/SmGtb+b1TR/lNuOKxHnipD+/S9mP5R5JO3N/N5Jttn45vWxDnxmkNO7MeATTXN4lMSbtTN67ofFmPxWnCncOCZ21vP7714N0W+tH5A/hS7B3FJ24c10X0Y4DocNKtwbzsdBb+jjH3VwPtS3Vq2j9A/wCTl0uiJdpCTz+QWa3uwWJweNbEYN3j6W0nzZsc3BwV4OL9axB9bhW3oGYVFHZ2JZgem4+GHcqekDspx+r7t98V0rcPfLETRH5dhnjZR1ZQuUSeMZOZW7wMp14aCmVWkKOE2DweQx8xh5qeGCaT4bdVfptmWZskEYHa76hR3gc+69UYtIyVL9WBmG8nd3D6q4aSOJutK7uG/wC+iuoUIABYseZIAv5DQVrNBAxN1QcQTgLJdKkRQhYvbm8E0OJYGTKqsuSLIpEkdlLMDbOx1a2U6EAWJve/DBG+K+9UJZ5GS23LXriUKdIHUxlc4e4y5bXzZuFra3qiQQbK8CCLhcn2pvphsLinxUSfKIjJIsIQgJ0pjgzuCRYa9MMwBvnbtJrQLHOgaCVQBa2ocbfzgosfpsndgkeAQsTZR0zMfdGKhFLfC6sGoaBcqv3m3++cfpI0aZ4wjqhuiWBslz6+rMTwGvmbsYELdXNUZA6c62QVnsr0i7ScKGjw6iwCjo5C504kmWw9nsqNlE04uunSVxAszNeTrJM3SYmRpH5AnQdwA0HgLCrjGNYLNFlQe5zzd5uou1tpiBerGzt9FEU/tECyj/dqVxtuSsaCcSAs3DvNtRWLQlor8lhj0HYGdC3vqs+N0nvA+auRyxRe6Qnm3p20eOIm/u1+AFR9lH5VJ21v5gmp9qbYNr4nEajNpNl0JIHBh2XpI4WvvqjI270slRqW1nZi+/I/wo5babccVifPFSfx1L2Y/lHkou3N/N5JDYHHN62Ic+M8hp3ZjwCaa5vEpiTd2d/XkU+LOfitKKdw4JhrW8/vvSV3Rb60fsP4U7YO4pO3DmnF3SP5Rf1P9aXs54pprRwKcXdPtm/Y/wC6js/NJ239Pn+ycG6q85G9g/Gl7OOKb2w8EsbrR/Xf9n8KXs44pO2O4BLXdiH60h81/hpdg1J2x/AffenBu3B2Mf0vwo2DUna5OSWN3sP9Q/rN+NLsWJvapOKWNg4cf0f7TH76XYs4JO0y8fRD7Eh5RLSGFnBKKiTipOEkRU6CVQ0B4C18h5FQfhSWtgU4OJN0jH7MSPTo47EXVgq2Ydo091Ba22STWffMqbtGUh47fkY9PLspxzSG9kuR1gsSo6Y+qoGifaYcM3YOVITZOHNQ4cMzEsTmJ1N9D7Dx9tDQcymuIOAT9racD2HSpQoSDvXtCavKEIoQihCKEIDqPWzW+zb76r1BnDbw6t/1Xt4j6KzTiAm02tb9NvQ/VW2zcDhpTZZmJ+rdQfYVvXLVumdK03vwtA42JHiHeq34NFaOm/xyuJ4YA+GrdXA3Zh55z+l+ArHPtVXnLVHd+6tjQdKOPip2ztnpCpWMEAtmNyTqQBz7gKx62umrJBJMcbWwFsMT81oU1NHTs1IxhnxUrKL3tqOBqrrG1r4KewvdUO9u8qYSIm3SS2uqDlyzOeS+8+0jU0ZoqWsOsMGDM/IcT6b1VqK2OA6p947vqrv0TbzjG4M5gqzxNllCiwObVJAOVxceKNyrsBSspmhjBYffms3bGU6zs1tqEIoQihCj7SWMxP02XospMmbQBQLkk8rWvfla9K0kG4zSOAIsV8+bY2t8ujkw2FmlEays6RObCZb6MQB63PLzOtsxN9UND/xH3lmlxiOqPdUPDYVfk8MZHSWmlsLXuxWHgOfrWqUAaoBVZznFxIwVlEix6IFD2szLayjmiEc+1vIcyZAAoXOICFtwUf61JgFFYlXuBw4Qdrcz9w7qS6daycxU+Ud54UoF01zrBVbG/GpFCvFIvYtl7zw86hnkfG3WY3W5Xse7cTyw6qaCNkjtV7tXna47+A549FObYc5K2UFWIGZSCACePba2vCsb/wDo6IscbkOAP4XAg3G7hfdmtA6FqWvAsCDbEG4tx3HyTm8uHyzgKpyiJQLA20LD8Kg9mqnXpXGRw1i9xPfYqbTUJE41RgGgeF1W10oIOSxC0jNFKmooQihCKEIoQihCKEIoQihC9jUsyqOLEAedISntbdWGN2MyAFWDX0N7J8TrSByeYlG+Qv8AY/tE/ipbpuzKal2Y5+p/aJ/FTTinBpCdwOBkAMcmRoj2SJmU9q6+6mgHepFYYzAmPKy5WlCKiFmVQuUWLWY6ns7KXNFrKmTZMtyzFCTqT0ifxUgbvKQ45KQMA/2P7RP4qkuo9Qp6PCymynIQTbV0NvCxv7KabJzWle7R2UYrEOCCbai1ja41udNDRrJXRhQnUj1hb4eRpwIKhLSF5SpqKEIoQksl6SyUFRpsGDTCxSCRScLtjEwerIWUfRk6w9vrDyNYtZoKkqMSyx4twP0PeFp0+lJ48A6454/v5roGzcQ0kUbsuVmQMQOVxevOauFsM742m4aSL9F10DzJG15Fri6k1WUqwm9GxQkrPqY5b3vrZiNVN+RGo8xyr0T2br2VEGwdg5g8W8fkfHeuT0xTPhk2rcneR4fTwVf6EcUYtpvDfSSKRCO1oyGU+QD/AKxrQqW/h6KSndfvXfaoq2ihCze9yTlo8nTdHZs3Qlg2e65c2QhrWvblxvyq3SmIX17d6qVQlNtS/csB6RNuTwwphcczss6Zisbx58qFdJSIltc8lJByty4zRiAm7QcFG41AGJH33LHYXCQKB0cUwL2IHSLmueA/mzr4Va1QBgFSLy42JyV7K8RjAUMZy0gYq65i2WLpArZMpcrkBygXs9iSesu5G9VcLRW9WX9dP8unBREC6mYKOMkNllyggN114c7AJfh2EGlKUWVtHlzno83R6WzX487ZtbePfSjNNco+Ne7nu0qZuSrPOKj0qYkSrcUhCc0rQbtT/J4GknlyxE/NqeXG5UcTf6o7L868/wBPRirrRDTMu8e8R6HdhxPTcuu0YTBTbSZ1mnIH5ddwHXepW8u2pIViMIUrID1zryBFrG2oN791VdCaJhq5HtnvdlsMuN778LclNpKukp2NdFazt+ay7YmSQ3kYse/h7BoK7+koaemFoWBvTPvOZXKVFXNP/keT6eGXkvauKoihCKEJifGxp6zqvcSB7qaXtGZUjY3OyCinbkF7dIPYbe21qbtWcU/s0nBPYjacSWzOBcXHO47bDlSmRozKa2F7sgmottQMbCQX7wR7yLUglad6caeQC9kvHbVjisHbU8ABc/6UrpGtzSRwufko8e8MB+kR4qfjTRM1PNLIFNkN7Mh7CCPcQacccQo24GxULbO2nOUTyXt6qge+w+JqFzrZqyxpfkqk7cTkr+78aZtApNgeIU+HFRsmcNYcDmNrHsNPBBF7qJzHA2spsW0YMOmdZI5J2HVAYER95+13cqNZrRe904RvOYVrj9oLmjjlGaJ4YyTxKsR66n/d6kLheyjAwVfidmmM2vdTqjDgw/HupNRNLkj5JS6ibtEk4dgQVJBBuD30haUoeFB3h3hm6qswYjUaWA5XIHE1G95GCsxRh+JTEeP2gRYQykdnQM37pqo6viGcjR3j6qy2i/SV5s3asyzCGZSrE5bMpRlY8AQQLXuOXMVYhqQ8Aggg7xj6KCelAvhYrSX5EWPYf961cBus5zSF7SpqKEIoQkmLOVT6zBfabVBUzCGJ0h+EE+Aup4IzLI1g3kDxW32ttRMPEW4n1UXtbkPDtPZXlNBQy11RqDfiTwG8/Tmu8q520sWsegHFYbBbZxMUjSZ8+c5nRvVPgPo6aC3YONd7UaCpZoRHq2sLAjMfXndcvFpSZkhde98wcv2Wmi2xFi0KHqsRqh4jvU/Sseftrk5KGr0VO2ZuIBzGR5HhfL0K6OGem0jEYjmRlv6jjb+VnvRVsxk22yyDrRxTSX5EMVUMO4iSut7SyogErMj5cllCmdBIWO3efNd4qupUUIRQhfP3phzTbY6MKWyxwxgAcjd9P1zV+mH4bc1UqHWXjdW4U3c6Mw4KOaIe3kW8hpcnRtdY9w3BUu1saIokVdW6SQ+AywgH2qfZUTjbBTxM1hcqOWx0xzrBM1wOskDkN9q4Ugk9vOqj66Bhs6RoPMgepVsUpIwan4v5TQaYfEgcdcM/+XTBpKmOUzP/ACb9UvY3flS8NvbNG2WaMacRYo48QfwFXGTawuMRyUD6YdFeQY9JruhuCfMHsI5GrbHBwwWbLGWOsU7T1Ekv7aa8EggGyewgEEi6j4mNpDdyT2dw7AOQqtBSRQt1YxYeZPEnMnmVamq5Jna0hufIcgMgOieinbouhbVVbNH9k8x4EE1W7CGVYqWYEgtdzG49QQB06KbtevTGB+4gt5HeOhBNufXBV9K01mrN43bEzymLDqSQSAFQuzEcbKAdBY8ByvVOapDAS4gAbzYDxK0YKQOAuLkprE4rHQgPNFKik2BlgZFJ1NrlRrYHQHkagir45XWjka48AQfRTvog0YtsrObaRbDGRdDlPkRofZrV0yXZcKi2ECXVKb3F3MG0elJxHRmNlzLkzsQ9yGvmFtVbt4VzWl9MHR5aNnra18b2y7jxW3T0wlBxWi3n9GMOGwcs6TStJGuazZMpAIzaBb+rfnWXQe0ktRVMiexoa42wvflvtnyViWja1hIzWS3E3cXH4roXZlRY2kYra9gVUAEggasOXI1taX0gaGn2rQCSQBfLed3IKrTQiV1ir/f/ANH8WCwyzQySv84FkEhQgKwNiMqD6QA5+tWbobTslbOYpWtGFxa+7diTux7lPU0rY2azVntytkjG46KKW5QgtJY2ORENhflchR51q6XrHUlI6VvvYAdSfpcqtTRB7w3ctb6RtycHg8L00XSK5kVEUvmU3uTe4v6qsePKsPQemausqNlJYixJwsfpmeCt1NPGxmsFi9lbc6JAjKSATYgjQHuPnXZsl1RZYstPrm4KRnSfGRA3KPLEhHDqllDDu4mq1XIRG97cw0kdwVimjtqtK7HtLcTZ8WHmywIp6J8rM7kg5TYguxtrXndPpvSEs7LvJFxgAMr8gtp1PEGmwXC8HDndEvbO6rfjbMQL252vXosr9RjncAT4LIa27rLou8HotXD4aacYosYkL5TEBfLra+fSuWovaZ1ROyIxW1ja9/2V59EGtJusbsXGgDI7WA9S/IHlfkL/ABrsGO3FY8zCcQriLeaOMGNgZY/s26rdqk//AFUm1AUYgLhjgmsPvLGTZgyjt0PttrSicb1G6kduKukkDC4III0IqcEEKqWkGxWP3rHX/Q+81Vk98LTpPd719JQPdVPaoPurxV4s4jmupGS4H6TJOj2tO3CzQsL9ohi/CvTPZ430fFb9X/IrGrBrSkfeSYi3xYrZ4lcciGIN/Gxrd2hG5Z7qYJWG3oF7OhA7Qc1vHQU8T8VA+k/KV7tPeQLpFY9rHgPDtpXTbmoipL+8kJh9puudYMQV7RAbeQydYd4vWc7StO12qZmg9Wq6KHD3PVO7D3jMc6/KQQFYgm1iptbrr3X8aZpLa1NI6OKxLh4i9+mKloYooKlsj7gD6WV5jcYcRJnPqjRB2Dt8T+HZUmidGto4dX4jiTxP0G7x3qtpOuNTLrbhgBy+pSsta9lk3UTGQ2UsNCoLX7LC96ikjBabqaKQhwstH6D8dJiMRM8oDPFAsfScGKyPmsbaHWL4+fOmkbTn+3g05jdfiOHMfRdV2ozsG0xI38uB+v1XY6VMRQhFCFx/0p7UXCTSqyFpJ0DxOPorboypPEWynhybxrTppW7K28LNqIXGS+4rPKgC+VaNrBY5NysfvGhvcggFTl042JFx266eVVD7y1KfIL6Wha6qe4fCvGHiziumGSzeK39wUWIfDyu0bo2UsynJewPrC9hrxNhWtHoKskgE8bQ4EXsDj4fIKE1DA7VKtdvbCgxkZjnQMLdVvpKfrI3I+487iqVHXT0cmvEbcRuPIhPfG14sVwPExPs/Fywv1sjZTbTMpGZGHZcEHuuRXqlBWNnhbO3Jw/kdxXP1VPiWHcvJN6JCeqqAdhuT5m4q6Z3KsKNtsbqXgN5gxAkUC/0l4eY5D209s+5yjkpLe6nMbvKimyLn772Hl20OnAySMpCfeNlAbeOVj1EXwsWPuP3VG6cjHJTNpG80td5my2ZAW5EGw8xrS7c2TeyNvgVZ+ixr7UiY/SEx7v5tr2rnfaM/6B/Vv/ILVo22kC6D6Y0vs6/ZNGf8S/fXL+zBtXW4tPyV6tH9pcv2SL4e3LrD316S33FzkuEiu/Q9jTFj2hY26WNlt2vGcw/ZElcv7UU+vR6+9jh4HA+dlsUL/wAduK7DtrB9Nh5oj/SROn6ykffXCUsuxnZJ+VwPgVqPF2kLnHoMwfUxM55lIh3ZQXb/ABp7K6r2um/FFD1d8h6FUqFlgSt5vbsz5Tg54QLs0Zyfnr1k/aUVzejans1XHKcgcehwPkVblbrMIXN/Qfgc02Intosaxqe+Q5m8wI19tdX7WTasUcPEk+At8/JUaBmJKuPSliVbF7NwzAMjYhXkU8wZEjAPcQZBVH2ejc2mqZ24ENIB6An6KapN3sbzV3t7cDCTQNHDDFBIStpFjF1AYFrWIvdQRx51n0enaqGYPle57ccCc8MPNSSU7HNsBZYn0hbl4bB4fDmHN0jzrE8jsSSCjm5UWUaqDoBXQaF0xUVk8gltqhpIAHMb8/EqtUU7GMFuKn4v0QxqjucU7OqM1+jGrAE69Ym16rRe1b3PawRAAkDPd4JTRYH8SrPR5uNDi4ExMk0iss1gq5bdQqQCSCbmremtNS0kxp2MBBbmb77plNTNcNYldY27ho5cPLHM+SJ42WRswXKpGpzNoLdp0riqOSSKdj4hdwIIGdz0GK0HgFpByXFt9d28Dh4ozg8UcRK0oQp0sUhylWNwsag3zBR+lXf6K0jW1EjhUxajQL3s5uNxvcSMrnuWZNDEG/gNytFhNzsHs7C/KdpDpZDYCMG6hiCRGiggSNa9yxtoToBesuXS1ZpCo7PQ/hbx324k42HC2Popm08cTdaRPYTd3Z21sO74SI4aZDl7AGtcZ1BKsp7RrxqOTSGkNFTtZUu2jTj3b7GwII54JwiinbdossDsKd4pXhfSxYFex0NmHuPsruqeUOAc04EXHesKqi45hM70+uPzT8adJ7yKXLvX0Zs83ij/AKtf8IrxmfCV3U+q6luQWGwqD/iOa/0sGD7oR+7XRSOP9BZbc/8A7Ks0f6g9Fbb3T7MhkhbHRxlmDLFmiLi11zEgAroSupF9TbnVLRrNJTMe2kcbCxNjY77b78cu/cpJTE0gvSN4Nw8HioT0UUcMhF45YlVRci4LBbB1Pw4EUtFpyrpZf7ji5u8OJPhfEH7KSSnje3ALL+iLdZSZMTOgLpIYolOoVk9d+83OUHlZq2PaXSbhq08RwI1ieIOQ+Z44KvRwAXc5T9p+lARY8wdEpgSTopJCxzAg5XYDhlU30524iq0Hs0ZKMTax1yNYDdxA6keCe6sDZNXcs16V9tYLFNEcO2eZMyyOqkKU0sCxAzkHha41bWtb2do6yma4TizTYgXxB6br7+5V6ySN9tXNRNisTFGLdYgAfAV2EZ/CufmF3lXOMwMkIBe1ibaG9j2GpLqNzLKu2w9oJT9gj2i330SH8BRCP7g6rWf+HzDWixcn1pIo/wBRWb/qVi1JxAXQwe6ut1VU68oQihC45/4hMLrg5OVpkP8Adsv71W6U5hV6jILPYFs0MZ7UW/jYXrZbi0LnpPwyEc1m965mJjVrWRCq6a2uTY9vGqr8HLRp3XC+iNnNeKM9saH2qK8anFpXDmfVdO3ILjW9+6eLxO1MQIYHKs6ESMCsdjGgJznQ2N7gXOh0rvNGaUpKbR0e0eLgHAYuzO7PxsFmzwPfLgF2bA4fo4o473yIqX7cqgX87VwU0m0kc+1rknxK0miwsuZ7d2Cm0ttMgb5qGGP5Sy8cwLdQHtIKi/LK3MV11HXP0dokPI/E5x1QeGGPTM87jcVSkibLN0zU/eXer+TZFwuBwSlVAaTqsF62uVcouzW1Lm+p5m9V6DRn9RYamrmNze2IvhvN8hwAsnyzbIhrGpn0i7vRYjAjHxxdFMESVxbKSjBcyyD66g3vx6pHg/QlfLBWdje/WbctG+xF7Ecjw53TamEPZrgYpW5W6OEw2DXG4tVdjH0xMgzLGhGZQqW1a1jexN9B3ppXStVUVRpaYkAHVwwLjkceHlbEoggYxmu5aTcnbmFxSyvhYehs4D3RELG3VY5Cb6aa66Vk6WoqmlcxtQ/WuMMSbcRip4ZGPF2hY/cTdeLEYzHYiZQ6xYyZI0YXXP0jMWYfSsCtgdNSey25pfScsFJBBEbFzGkkZ2sBYcN9/wCVBDCHSOeeK0eC39il2iMDHESoLp0uYAZ41YsAlvV6hF7+Vtay5dByR0Pa3uxwNuRItc3zxva3epW1AMmzAXnpcH/42Tuki/xgffR7NH/1BvR3oir/AMRXKdhaw255iPhXp0eIsuZnwfdOxt8j2rEwOiSxFj3MFEvszOKoaUp9rTyxcWm3W1x5q7SSWLSvoSvIl0SzWysImzMHOzjqpJiJyF4lS7FAL262QIPHStapldpKrja3MhjceNhfuvc9FC1oiae8rQYadXRXQ3VlDKRzVhcEeRrLkY5jixwsQbHqFKCCLhVm7ewUwiyqn9LPJMe7Oeqo7goAq5X1z6tzHO+Fob4ZnvKZHGGXsuVb8Y7pNuRjlFLhYx5Orn9pyPKuz0TDs9DuP5mvPkR6BUJnXqAOC6nvnjXhwWIlibLIkZKtYGxuBexFudcboqFk1ZHHILgnFXpnFrCQvnzaW28RNrNPLJlOYB3YqCOYW9gfAV6dBRwQ4RMDb4YAA+OaxTK95xK+mMQMyMO1T7xXkrDqvB5reOS+YNjEdNAeySM37OsutevVP+J45H0KwmG0nevofftL7Pxf9RIf1VJ+6vL9Dm1dD/uHmtmYXYVxH0fxK20sKHAt0t9e1VZl/aC16Fplzm0Epbnb1IB8rrJpQDKLrtW/GMwsOHEmLw/TxCRRlyI9ma4DWcgDsvfnXn+iYamafUppNRxBxuRgN2F+q1pnNa27hcLJbP8ASXs6BSIMFNEpIzBIoEBJGl8smpsD7K25vZzSE7gZpmuPMuPq1VxVxAYBc9xuMXEY+SaNSqyStIAbXAOpvbS97+2uvoIHwQRxONy0AYcllVL2u1nBNbz+sv5pq9J7wVemy719GbOHzUf9Wn+EV4zObyu6n1XUNyCxZFt4h9rBfef4a389BdJPv1Vf/wC/uVF6dPXwf5s/xhrR9kfdm6t//Sgr8gtj6MMSZNmYcniodPJJHRf2QKwtPxhmkJAN9j4gE+atUxJiF0vcadcuKiHrRY7Ehh3PKzqfAhvcaTS7Ha0UhydGzybY+iWE3uOZXPMf6OcVLtCUZcsDzPJ011tkdi+gvcsLkWtxHZrXUQ+0FLFQsN7vDQNXHMC3S2/pzVJ9I90p4Kt9I27WFwLxxwSyNIwLOrlDkXguqqDqc3G/D22tCaRqa5jnytAAwBF8TvzJywUVVCyOwbmoibVEMcd7mSwIty7Ca6MP1QFkGIveSMlMx++3TZAyEKLZrWN27fDupdsOCc6nJGaN4JwcKxU3DZLHuzA/AVJKfwKvTtIlx3XW/wDRFKMPsiSUmzSTymPmS4REUAc9UJ9pOgNZT2GSUNH2Ft64jiuVa7vqxnjaPOSSDI/WsyW6xkc6Pflx1sRVyq2YjINuXVUKbaGQEX59PvJb2sdbCKELm3p5wubAROP6PEqT+aySL8ctWKY/iUU3urnm7r3w6d2Yexj91q24T+ALnqkWlKpN6x1l8G+6q83vK1S+6V9AbvvfC4c9sER9qLXjtaLVMg/U71K6qP3B0VHLv1Em0fkDxsDmVBJcZc7orqLcbHMBftPDnWi3QkrqHtjXA4E232BIOPdfoojUNEmzKst7IcY0DDBOiS63zDUjsja9kbvII7xxqro19I2YGrBLeWXeMyOh8U+UPLfwZrEehNwPliNcTB0L5vW0zg3vqSGzX7z310HtWCRC9vu2NrZbvlkqtF8QOavd9N7cVg5lSLBmaNkBVxnPWuQVsoNiNPbWdorRVLWRF0kuq4HLDLccVNNK9hwbdZXe3fXH/J2ixGBEKYiNkDNn4OuttbB7G+U6jmK2dG6GoduJIZtYsN7C275cxhzVeaokDcW5rYQw/Ldiqkds0mEVV106RFAyk8uulqwnP7FpYufkHk9xOfgbqyBtIbDgqv0O7LngixHTRPFmkXKHUqTlBBsDy4a8Dyq57T1MM8keycHWByxztZRUcbmA6wS/RnjV+UbSgv1xjZpQO0M7IbeBQX/OFN09C7YU027Ztb3gA/PyT4H/AInN5qBsvcrEQ7a+UBQcN0ks2fMv9KkgyZb5rhntwtYXvVmo0xTzaJ2BP9yzW2sfhIxvlaw8UxkDmz6+5Xvpb/8A1k358P8A7qVnezf/AMgzo7/iVLVf4iuZ7kINXb1Y7ufEWyjzNq9QhC5mo95VG8qEvnPFr3+P3mmSe9dSU7sLL6A3Y2h8owkE3EvEpbn1wLOPJgw8q8g0hB2eqki4E+G7yXTRu1mArO+l/HdHs9kvYzSJGPAHpD5WS3nWr7Mw7SuDtzQT8h6qGsdaI8156JtriXAKjMM0LNEbkDq+snkFYL+jR7R0hjrS9oweAe/I+Yv3opJNaMX3LYNi4xxkQdt2H41hiGQ5NPgVY1gvnRcf0u0RMTo+MWS5+qZgw9gt7K9TMGyoTENzCO/VssUPvNrc12z0hYhP5OxQzrfo7WuL+sOVef6Ejf26I2OfyK1agjZlfPEg0Pga9QGaxG5hfS53gwqIhkxMCBlUjNKgvcA6XOteS9gqXvcGRuNicgfot7aNtmvmrLbQcBwPwPdXrN74lYJON13DYPpGweIhCYlxHIUyyq6nI2lmIaxGU66Gx1rzys9n6yCUvpxrNvcEHEcMM7jiFrx1Ub22cuYb2NhYcYrbOc9GgRwwLELKGJ6pfUgWQ8xxrr9HCpmpS2tGJuLYYttvt3qhPqNeDGuibN9J+DmhyYxCjEZZFMZkjftsACbHsYadp41y8/s1Vwy61K643G+q4eniD4K6ysjcPxKj3m39wow8mFwGGVVkBDsY0RLHiVjHrN3sBbvrQoNB1RnbUVkhJbkLknvO4chmopapmqWsCy+7mCIux52t4V2UTd6w6h4yCh70g9Jb7Gnjc/6UkmDlJSn8Peuyr6SdmqoAnbQAfzM3L9CvMT7O6Rc4nUH/AJN+q6IVUXFYnbm/UK7UjxmHUzIuG6Ig3juS0h0upItmXl210FJoSU6OdSzHVJdrfm4c+R3qpLVNEoc3HBUO++952i0RMIi6IOAA5e+fKTc5VtbIK0tE6JGjw8B+trW3WyvzPFQVFRtbYK23V9I/yLCJhxhukKs5zGXKLMxbhkPbaqWkfZ7ttSZjJq3AwtfIW4hSxVgYwNsqPD72YiPFzYuE5Glcs6eshBJIVxzt26Hja1zWi/RUElKymlFw0AA5HqOHTEKEVLmvLhvV1P6Vce4yqIEJHFI2LDvGd2HurPZ7L0LTc6x5Ei3kAfNSmukIyVFHsuebNipbvd/nCxu5Paw4heXlbhXRQwNYwNYAGjIBZ8s1zicVHlZBi4zJ/N54i9xcZMy5tBxFr0yp1jG8M96xt1th5p1PYW1lqPSJitmPDGMAIhJ0t36ONkOTI3ElRcZsulc9oSPSTZXGsLtW2FyDjcczuur9S6Et/BmqCPDSTwQwxglmf2AZtT2DUV1WLmhoWQLNkc4rr24W6fzEayMWgjzZf+YWYs+Uco8xNzxawHqjWvPM2G7Ge9vP3v8ATqrEMLpyHye7uHH9vXpn0YDlyrMWmihCKELH+lvC9JsrE24r0cn6kiE/s3qWA2eEyT3SuN7mNmTJ/wA23kwX/WtOScw00kgzaCfAXWOYRLUxsOTiB4mygb2xkMoPEFlPjp+FBkbK1sjMiLjoUsMboy5jswbHuXT9gekDARYPDJJPaRYIkdRHKxDKiqwJCW4g153WaBrpaqVzGYFziDdowJvvK6COpiDAL7lzHfLbKS7RlxWHYlc8Txkgr1o44xwOo6yV1+i6R8VC2nmGNnA78CT8iqE8oM2s1dl/4/2dYE4pNRe2VyR3EBa4P+haQvYRHxH1Wn2mLiuT7c3jEO1JMXgJAVax1VgrZlXpEZWAJBYX5a6jheu0pNHmbRzaasbYjDMXFibEEXF7YLOkm1ZdeMrTr6Yzk1wfX/rur4/zd/L31jn2RGt/lw/24+qn7eOCxu39vYraUgL2CLfIi3CJfmb3ux01PlYV0Wj9GQULC2IYnMnM/tyVOeodJmn93N8MXs4NGoVoyb5JASAeZQgi19L8R3Xuai0hoamrnB77hw3jf1uDdOhqnRiwxCnp6VceGZvmCGtZTG2VbX9Szhtb65ieA4VTPsxQloH4hbfcXPXC3gApRXPvkqLZ8uM6Z8ZAHEpdnZowCbyEs3zepZbnhYitp1FFJAIHNuwADHllzvzVXtBD9a9irPGb9bTLqzSuhQ3CiMKCbEHOuXraHgdOBsCKz2aAoGNLdnnxJv3Hd3YqU1khOaibS23tDGxt0sjvEpBcZURQeVwoF/fVml0VS0x14Y7HjiT5kqOSqc7BxVvgIOgwiIfWmbO35o0Hvv7BWw0arVmSu1nEqPi9lviBlRSTxvyHeTyFI9pdkiJ+qVT4jZ+Ig6gnFuyOVyBfuAtVZ9Oy93AE9LlXW1GGBKjts6RiMz5u+7H2XFKIw3BoHcmmYHNeSbEbuPiKfquCQTgLwbDb7Psos5G3CebYhtx18NKTUKbtxdNJsNvs+yl1XFOM4UxtidQDmNb/AOlLsyo9uLqMmw27R5Ck1CnmcKywexgoPO/G9PbEoHz4pmfYIvpcUhiKc2o4pWG2GAbm58fwoERQ6oSpNgqeRHgaUxJBUp7C7EUG9vbrStiTXVBKuYYbCrDW2VRzrqBtTZwk4jwqKSO6milLVVfyAO1vd+FRbIqz2hPwbCUcr+OtKIkx1QVNj2Uo4ADwFP2KiM5KQdjJf1V9go2KXtB4qVgtmrmA4c6DGAECUkq0XZq03ZhSbQqLiLwSBk5rZlPBhc3BHOnNGrkml2tmq3bmx0lTp4Qcv015oezvXsNNkZf8TU+OQtwKi4jdcB4VjzuZIw5BtoT4AWFNMWIATxObYp/bu1FwkfQQEGRl+dlHIcMqd3f3U57tQarc0kUe0Osfv7813vc7BNDgMLE/rpBGH/Oygt7yaxHm7iVtgWCuKalRQhFCFTb64cybPxiAXLYWYKO/o2t77U+M2cCkOS+f/R+15gvbJGfeb/dVmvdahn/2n0Kz4h/qoj+r6LS797FHSBrdWQX8HXQ+GlvfWb7NVW3pjCc2HyOI87jwVjTEeyn2oyd6j9rLH/yAO1vd+FdBsisztCcXYIOgBJ7tTSPaGDWcbDnglZK57tVgueAF/RM/yB3n3fhSiMlBntgn4NhAa6nxpdkU01CcGylv6o9gpdkk25V3s8INGFu8cPZypwjTDLdT5Nmq3YRQYwlEhTTbFU8RSbIJTKo8mwsuqHX2H204MAUZcSvHx0ijLKBKvZILnybiKde2aQG6n7EwEb5iiPGrqUdW1Q34ZSbag2NrGgADIJxJKXtfDKjZ+iaXKAq29RQosAbG5PbwpTxSKskxjyCxOVfqL1VHkKAbpjjZIXCL2UoYEwyFOLhwOVO1Qml5SuhFLqhJrFHQjso1QjWK96IUWRrFedEKNUI1ilZBRZJcpWHwud1QcWNvAcSfZeqtbUtpYHTO+EeJ3DvOCs0sLqiVsQ3ny3nwTmNUCV1HJrewCodFPdJRxvdmRc9SptJtDaqQNyB+Say1o2VC6AtCLr21CEWoQihIi1CVeZaEXXtqEIoSLx+FBShWey8HCYmaQ2fW/WsV7LDnUeastFlHUp9eT9Rf46ZZvH78E7H7/lQ8X0DN1pJbjTSMfxUtm/f8JMfv+V7skQiT5qSVmOhXo1II5hhmtahtr4ffkldff9+auNrCJIiysyqEAZo1zsE1sBrcKddRe9qdfDFJbgs7u9u7h8dMWw5mnaMo7qUUJYHqq+dlBDWIsDcjN3mqj3Q5ud6/RXGCcCzW+n1XWvl20/yCfqx//Kqts6T8x8/+qm2lZ+UeX/ZQdp7QxdlXEXhU3ylLR5iORdJnI7bXF9eNqngipyfwY9fpYKKaWoAtJ+Hph5glX+6mJeSElyWAciNzqWSy63+lZiy355efGqVWxjZLN+yrlI97o7u7uYVpicUkYu7BR2mqUkrIxd5sOausjc82aLqOdpwkWzqQePE6eyqx0lSj4wpOzS/lXDtkbl4nDbRDIgbDJKcr511ivdTlJzXAy304g0ldpqkkpXsa+7nNIyO/uUUVDIJmuIwBvuW921s0Tx5L5SGDK1r2I46XF9CRXM6K0i6gn2oFxYgjK/rvsr9dSCqi1L2N7g/fJV43egiUvISwUXJY2UeQt771qye0dfUvEcIDb5BoufE38gFTi0PSQjWlxtxNh4C3ndZvHbSEhyQrki7hYt5ch3e3srpNGaJcwieqcXyczcN6X38927isyv0oHMMFONRnLDW8N3Lfv4JhUroQFgkpdqVIkvGDSEJQ6yYeMikspAQUuHEMnqny5eykSqxweNeS+WNiRxtqKZingJxsxF2tGD9bifBRqfhRY707BN3H0VzH6z6/qpwHnei4GSLXzTSs/wA5KzFmC5EvwDPfgOVlB91IHGxJQQL2CaxLSZY5UYq4HRyZSdSo6p77r8DS3JF0hFiknFhv52IMfrL1G92h8xTky4QuFVv5qUE8kfqt4A8D7aOiLAp3G4CSHKXsQdLjt7DSgprmWTYp6hXtCEWoQkiQKest1520Pl+FVapkzm3hdquHHEHkR8xiPJW6V8LXWmbrNPDAjmD8jgVbxbD6RA8MgYHhm08rjge61c6PaZ0EhirIi0je3Hvsd3MErYk0GyRgkpZLg8fqPSyn7tbJeN3eVbEdVNQdDqTp5D21l+0WmIqqNkUDrjM5jkBj3nwVrRGj3wPc+UWOQ+Z9FnNrTKMTNdgPnDxIrq9C/wDsYv8AaFh6TH+qf1THylPrr+sK1LhUNUncg4pPrr+sPxo1hxS6juBSTjovyifrr+NJrt4pdm/gfBJO0Yfysf66/jRrt4hGyk/KfBJ/lSH8tH+sPxo2jeKXYyflK8O1YfyqfrCk2jeKNhJ+Urw7Xg/Kr7aNozil2EnBJO2oPyq+/wDCk2rOKOzycE5hdpRyNljYs3YFY+ZNrAd5pRI05FBgkAuR6K8w+DA1Op+FBN0NZbFONhwTwpllJrJrFyrGvfyH++VLZISqBY2kYKguxP8AsmkOOAShRtsbbjwoaGHryEfOyDQfmqez41G+QMwGanjhL8TktDs/ZOMxGIwhwoHRiBRiGf8AmwrHg31iRewGvgNaZPPsrH73KSngEocPPxW73SMeBZ8K8SxZpM+YcCz6DMeam1lb9E2I1qzxCVu1j7x9+firMExjdspO4/fl4Zra1nrQXjKCLEAjsNCF6KEINCFBm2TE2uXKe1dPdwrOn0XTTfDY8Rh+3krDaqVu+/VVW0NmGMZswIvbsP8ArWBX6LNK3XDri9uB/fyVyGo2htbFQKyVZXOPShi8RE8bHKcM2i8QFkHEPrqSNQfHsuey9mHwargB/c3k7xy4Dj3d2JpWKR5FydXgOKxib0uOAi9/8VdeJnDcsQ0YPH77ktd6JjwEZ8Ax/epdu5N7Gzn99ydXbmKPCMeUbfjTe0Hkl7EzgU4NpY08IW8oXo7SeITuxN4FK+U7QPDDy+UD/wANJ2k8Ql7C3gU5AcffrYPEMO7Dyg+VkoFRxISmiuMBZafYeKxEKOTg8QFPWOeGVMveWK2t51I2ZjsLqB8EkeYVYZWZzITqxvx01+6pbXzUGtwUv+UyBYgHw0NIQhpupcjKCkZIBAzsD9Z9fcoUe2g8E4HenUj6xTk4sO5hqh9un6RobwQeK9gAYWYd2v8AvSgcEjuKg4nd9SweOSVGBuLOWF+8NfSmlmNwU9sgtYgKNvBgcbiAo6ZLLrYBoyT2ki96Rweck9joxmqrDboY5+EiD8/EBfiagcXt3H1VhuydvHorOH0X7UcXDRkf19/heoDUgZ3VgU4OVk4PRJtM/Sh85m/gpO0t5p3Zkf8Ak5tI8Xw3nLJ/lUnaWc0vZ+atd3fR/tPZ79J02F6IkdLH0kpzD7I6L17cD7dKxtMillpy6XMZHffh38O9XqTaMfZpwW4rhFsqXh9ltKt7Ll1tm7u6xrSo9GTVDQ9pAHH9h87KvLUMYbHEqg21uFiZ7hWwUQPbCZW9rAD9mulpNHthxe97j1LR5G/mqclUXCwaB3A+v0WcPoQmJucbEL9kJ9wDgCtoVIAtbzWeYbm90oeg1+eOT+wP+bR2ocEdnHFLHoNbnjx//Mf86jtXJJ2ccU8noOXnjifCAD/qmk7VyR2ccU5/5IwgXbGvbt6NR8Wo7S45BGwaN6gYr0Z7Pj44+Vj2IqN7wCB5mp2bZ3w+Kge+Bu+/RVT7lYUMCrTso5OUF/1F08jVpkJ+LyVSSpB9weKusJhEiXLGgVewC3me095qcADJVnOLsSnqE1Q8Zj1TQat7h40qFVJhp57si5tbE8B4CkxKUBXe7OxDPJ0EJ6gt8qnHZ+TjPaeHv4C1QTziJuGasQQGV3JbbA+jLZkb5/kwkYm/zrvINfsM2U+YrJMzzvWyI2jIJ7clQDOAAAGUADQAAyWAHKrNbkzoqlHm/qrjbWyUxCZW0YXyNa9r8QR9JTzXn3EAivDM6J1wrE0LZW2KotnbakwxaDEI7lLZSpBIU8LliM6aGzcdCCLirb6Zs344jmqkdQ6H+3Ljb7+z81p8HillRXQ3VuHLgbEEHgQQQR2iqD2FjtV2avseHt1m5J6mpyKEIoQqPeKfrInP1reOg++uc068ucyIdfkPmtCiZg56l4PZShLOLsdT3dwNW6TRETYNWYXcc+XIHl59FDJUuL7tOCq9obPkhIkjGdV1ta578w5i3Me6qL9HT0cglh/EB49DxHTwVuKaOZuo/AlXmz8SksaulrHw0PMHvFdDBM2aMPbkVnSxOieWO3KVepVGi9CEXoQi9CEXoQihCo9r7p4XEXLxhXP04+q1+020bzBqeOpkjyOHNV5aWKTEjHiFzvae6HRYkKsvSIuVmuuU66hONibWN9OIrVgkMjdYiyypoRE7VBus9jIJQ5klRlzklSQQD+aeB8qlaQXEBQvBABIUeV2HqkilcmtK0O08O8a9N1dcpdftEakHvPxoI3p+5Mw7UQ8QR7/hSpilR4lDwYe37jQhO0iF6jEG4Nj2jSg45pRhiFNh2xOvqzSebE+43qIwRnNoUjZ5W5OKlLvXiV+mG8UX7gKifSwgEkW71OyrnJABueiY2lvc7AZwGccFUWUE82Nzr/vSuUm0dNpKXWF2RDK+Z5gc918h3roO1x0ceq6zpN9shyvy323ppd7jlVXwyqLi7qxLDtNiNfCrFT7Nw9nLIfeGIJ3ngTwPgFTi0u7aXeMFepvV0AVRH0itdg2e3Z9k37ar+zsRkjkicbFpy6/uCrGlJdiWvAuHD0/lPf8AG/8AyP7z/srpP6f+ry/dZX9R/T5/svDvueUH95/2Uv8AT/1eX7pP6j+nz/ZNvvq/KJB4sT+FKKBu9yQ6Qduao0m+GIPARr4KfvY08UMfNRmvlPBQpt4sS3GZh+aFX3gA1KKWIfConVUx+JV80zPq7Mx+0SfjUzWhuQsoXOLszdN0qavHcDiQPGhChzbSQcLse7h7aWyS6gYjHO3Ow7B95pUl1EahC2e5OxsVJGeoqRXukj31v9VBq479B31UlqmR4ZlXYaaSQXyHNdH2Vs6PDxLHGLKOJ5sx4s3aSayZHl7i4rXjjDGhoUp5AoLMQFAuSdAANSSeQpgBOATiQBcrLblzLnmW+rWdQdCVzPcgHiOsvtHbV+tabNPKyo0bhdw53Wqqgr6o9tbCaWQSI4VsoVgwJBAJIIsRY9Y+OnC2tunqtk3VIuqlRS7V2sDZWOycCIIljBzWuSeF2ZizG3IXJ07KglkMjy4qeKMRsDQpdRqRFCEUIVXhcEWneZ+RyxDsC6FvM3t3a8xVBlLrVDp39Bytv9bK2+bVhETep7931VpV9VEUITUWGVWZlFi2rW4E9tu3v58+ApjY2tJI3p7pHOAB3J2npiKEIoQihCKEIoQihCqdp7ASZ8+d0YgBsmXrAcLhlNjyuPfYWsxVT426osVWlpWSO1jcKwhwqLGIwoyBQoU6iw7b8fOoC4l2sc1OGgN1RkqLae5GDmv810bdsRyfs+r7qnZVyt336qB9HE7dbph+yz+1vR9OyhY8VnQcElGXhwu63v7BVlteD7w8FVfo8/A7x+/kszjd0cZFxgZgOcdn9y9b2irTKmJ2R8cFTfSzNzb4Y/uqWVCpysCrdhFj7DrVgG+IVc4GxXqSEcCR4G1CE+mPkH0r+IBoRdPLtVuYU+0ffSWS3Sm2pfivsP8ApSOaHCxTmvLTcJMWMTmre78aTVRrp6TGRkc/ZQWoDkiLaC5QpbQG66HTtHCqDaMR1RnZ8Qs7nbI/Iq86r16bYu3G4+Y+Y/hSlx8f1vcfwrRVC69+Xx/W9x/ChF14dox/W9x/CiyLpB2mn2j5f60WSXTbbWHJT5kD8aLIumn2q3JQPaaLIuo746Q/St4aUqS6YY3460IQikkAAkngALk+AHGg4YlGZsFo9k7kYuaxKdEn1pND5IOtfxtVWSsiZkb9PqrUdFK/MWHP6fwtzsPcfDwWZh00g+k4GUH7KcB53PfVCWskfgMAtGGijjxOJ5/RaeqiuIoQou1cJ00Lx3sWWwPGx4i45i41HZUkT9R4dwUcrNdhbxVJsXYkqzLJLkUIGsFYtmZgV+qLLYnvJtwtrbqKpj2arVUp6V7H6zrdy0tUFfRQhFCEUIRQhFCEUIRQhFCEUIRQhFCEUIRQhFCEUIRQhFCEUIRQhFCEUITeIw6OLOiuOxgGHsNKCRiEhaDgVS4vc3BScYFU/YLJ7lIHuqdtVM34vHFV3UcLvh8MPRVGJ9G0B9SWVO45WHwB99TNr3jMBQO0dGciQqqf0aSj1MQjfnIy/AtUw0g3e1QnRztzh4fyq6bcDGLwWN/zX/iC1KK2I8VEaCYcPFQZd0cavHDP5FG/wsakFVCfi9VEaWYfD6fVQ5Nh4leOGn/snPvAp4mjPxDxCYYZBm0+BUd9nyjjFIPFGH3Uuu3iPFN1H8D4FNmFhxVh5GnXHFJqngvBGew+w0XCLFLXCyHhG58FY/dSazeKXUdwPgn49k4huGHmPhE5/dpDKwfEPEJRG8/CfAqZDutjG4YaTzAX/ERUZqYh8QUgppjk0qfh9wca3FET8+QfuZqjNbCN5KkFDMdwHU/S6tsL6NHP85iFHaEQt7CxHwqF2kB8LVO3Rx+JyvMF6PsInr9JKftNYexLe+9QOrpTlYffNWGUEQzufvlZaLA7OihFookjH2VAv4kanzqq57n+8bq0yNrBZospNNT0UIRQhFCEUIRQhFCEUIRQhFCEUIRQhFCEUIRQhFCEUIRQhFCEUIRQhFCEUIRQhFCEUIRQhFCEUIRQhFCEUIRQhFCEUIXt6EIvQhF6EIvQhFCF5QhFCEUIRQhFCEUIRQhFCEUIRQhFCEUIRQhFCEUIX//Z"/>
          <p:cNvSpPr txBox="1"/>
          <p:nvPr/>
        </p:nvSpPr>
        <p:spPr>
          <a:xfrm>
            <a:off x="269875" y="-1317625"/>
            <a:ext cx="7810500" cy="30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40000">
            <a:off x="474662" y="3429000"/>
            <a:ext cx="2024062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3429000"/>
            <a:ext cx="2024062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http://www.beechhillschool.co.uk/site/wp-content/uploads/2012/08/RWI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912" y="215900"/>
            <a:ext cx="6526212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ctrTitle"/>
          </p:nvPr>
        </p:nvSpPr>
        <p:spPr>
          <a:xfrm>
            <a:off x="611187" y="17002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62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12"/>
          <p:cNvSpPr txBox="1">
            <a:spLocks noGrp="1"/>
          </p:cNvSpPr>
          <p:nvPr>
            <p:ph type="ctrTitle"/>
          </p:nvPr>
        </p:nvSpPr>
        <p:spPr>
          <a:xfrm>
            <a:off x="34925" y="1052512"/>
            <a:ext cx="91090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</a:t>
            </a:r>
            <a:endParaRPr/>
          </a:p>
        </p:txBody>
      </p:sp>
      <p:pic>
        <p:nvPicPr>
          <p:cNvPr id="862" name="Google Shape;862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42211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2211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41719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2211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13"/>
          <p:cNvSpPr txBox="1">
            <a:spLocks noGrp="1"/>
          </p:cNvSpPr>
          <p:nvPr>
            <p:ph type="ctrTitle"/>
          </p:nvPr>
        </p:nvSpPr>
        <p:spPr>
          <a:xfrm>
            <a:off x="306387" y="1090612"/>
            <a:ext cx="82073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frog</a:t>
            </a:r>
            <a:endParaRPr/>
          </a:p>
        </p:txBody>
      </p:sp>
      <p:pic>
        <p:nvPicPr>
          <p:cNvPr id="871" name="Google Shape;871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8688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42227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2227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21957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14"/>
          <p:cNvSpPr txBox="1">
            <a:spLocks noGrp="1"/>
          </p:cNvSpPr>
          <p:nvPr>
            <p:ph type="ctrTitle"/>
          </p:nvPr>
        </p:nvSpPr>
        <p:spPr>
          <a:xfrm>
            <a:off x="685800" y="155892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flag</a:t>
            </a:r>
            <a:endParaRPr/>
          </a:p>
        </p:txBody>
      </p:sp>
      <p:pic>
        <p:nvPicPr>
          <p:cNvPr id="880" name="Google Shape;880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45815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3736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45418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5815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15"/>
          <p:cNvSpPr txBox="1">
            <a:spLocks noGrp="1"/>
          </p:cNvSpPr>
          <p:nvPr>
            <p:ph type="ctrTitle"/>
          </p:nvPr>
        </p:nvSpPr>
        <p:spPr>
          <a:xfrm>
            <a:off x="684212" y="15573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flop</a:t>
            </a:r>
            <a:endParaRPr/>
          </a:p>
        </p:txBody>
      </p:sp>
      <p:pic>
        <p:nvPicPr>
          <p:cNvPr id="889" name="Google Shape;889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6466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4721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4721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4675187"/>
            <a:ext cx="933450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6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grin</a:t>
            </a:r>
            <a:endParaRPr/>
          </a:p>
        </p:txBody>
      </p:sp>
      <p:pic>
        <p:nvPicPr>
          <p:cNvPr id="898" name="Google Shape;898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7974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4212" y="40163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8725" y="40163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39973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7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8205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gran</a:t>
            </a:r>
            <a:endParaRPr/>
          </a:p>
        </p:txBody>
      </p:sp>
      <p:pic>
        <p:nvPicPr>
          <p:cNvPr id="907" name="Google Shape;907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8512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38512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6529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8"/>
          <p:cNvSpPr txBox="1">
            <a:spLocks noGrp="1"/>
          </p:cNvSpPr>
          <p:nvPr>
            <p:ph type="ctrTitle"/>
          </p:nvPr>
        </p:nvSpPr>
        <p:spPr>
          <a:xfrm>
            <a:off x="0" y="836612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pram</a:t>
            </a:r>
            <a:endParaRPr/>
          </a:p>
        </p:txBody>
      </p:sp>
      <p:pic>
        <p:nvPicPr>
          <p:cNvPr id="916" name="Google Shape;916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37719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8525" y="37242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36496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354488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19"/>
          <p:cNvSpPr txBox="1">
            <a:spLocks noGrp="1"/>
          </p:cNvSpPr>
          <p:nvPr>
            <p:ph type="ctrTitle"/>
          </p:nvPr>
        </p:nvSpPr>
        <p:spPr>
          <a:xfrm>
            <a:off x="468312" y="1268412"/>
            <a:ext cx="8205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</a:t>
            </a:r>
            <a:endParaRPr/>
          </a:p>
        </p:txBody>
      </p:sp>
      <p:pic>
        <p:nvPicPr>
          <p:cNvPr id="925" name="Google Shape;925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39576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39719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8725" y="40052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20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slip</a:t>
            </a:r>
            <a:endParaRPr/>
          </a:p>
        </p:txBody>
      </p:sp>
      <p:pic>
        <p:nvPicPr>
          <p:cNvPr id="934" name="Google Shape;934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9481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25" y="392747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39973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05923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21"/>
          <p:cNvSpPr txBox="1">
            <a:spLocks noGrp="1"/>
          </p:cNvSpPr>
          <p:nvPr>
            <p:ph type="ctrTitle"/>
          </p:nvPr>
        </p:nvSpPr>
        <p:spPr>
          <a:xfrm>
            <a:off x="685800" y="123666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slid</a:t>
            </a:r>
            <a:endParaRPr/>
          </a:p>
        </p:txBody>
      </p:sp>
      <p:pic>
        <p:nvPicPr>
          <p:cNvPr id="943" name="Google Shape;943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1529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1227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41116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12273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684212" y="17732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700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2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skid</a:t>
            </a:r>
            <a:endParaRPr/>
          </a:p>
        </p:txBody>
      </p:sp>
      <p:pic>
        <p:nvPicPr>
          <p:cNvPr id="952" name="Google Shape;952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44894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125" y="44894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4875" y="44450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45611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23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trip</a:t>
            </a:r>
            <a:endParaRPr/>
          </a:p>
        </p:txBody>
      </p:sp>
      <p:pic>
        <p:nvPicPr>
          <p:cNvPr id="961" name="Google Shape;961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4846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4894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45672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50850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24"/>
          <p:cNvSpPr txBox="1">
            <a:spLocks noGrp="1"/>
          </p:cNvSpPr>
          <p:nvPr>
            <p:ph type="ctrTitle"/>
          </p:nvPr>
        </p:nvSpPr>
        <p:spPr>
          <a:xfrm>
            <a:off x="323850" y="1052512"/>
            <a:ext cx="85693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</a:t>
            </a:r>
            <a:endParaRPr/>
          </a:p>
        </p:txBody>
      </p:sp>
      <p:pic>
        <p:nvPicPr>
          <p:cNvPr id="970" name="Google Shape;970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0052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0052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5" y="395763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3938587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25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</a:t>
            </a:r>
            <a:endParaRPr/>
          </a:p>
        </p:txBody>
      </p:sp>
      <p:pic>
        <p:nvPicPr>
          <p:cNvPr id="979" name="Google Shape;979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950" y="45005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4370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25" y="45085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50850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26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8931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bend</a:t>
            </a:r>
            <a:endParaRPr/>
          </a:p>
        </p:txBody>
      </p:sp>
      <p:pic>
        <p:nvPicPr>
          <p:cNvPr id="988" name="Google Shape;988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5229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5229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5229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530066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7"/>
          <p:cNvSpPr txBox="1">
            <a:spLocks noGrp="1"/>
          </p:cNvSpPr>
          <p:nvPr>
            <p:ph type="ctrTitle"/>
          </p:nvPr>
        </p:nvSpPr>
        <p:spPr>
          <a:xfrm>
            <a:off x="250825" y="908050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jump</a:t>
            </a:r>
            <a:endParaRPr/>
          </a:p>
        </p:txBody>
      </p:sp>
      <p:pic>
        <p:nvPicPr>
          <p:cNvPr id="997" name="Google Shape;997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39338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38592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7974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28"/>
          <p:cNvSpPr txBox="1">
            <a:spLocks noGrp="1"/>
          </p:cNvSpPr>
          <p:nvPr>
            <p:ph type="ctrTitle"/>
          </p:nvPr>
        </p:nvSpPr>
        <p:spPr>
          <a:xfrm>
            <a:off x="250825" y="1341437"/>
            <a:ext cx="88931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send</a:t>
            </a:r>
            <a:endParaRPr/>
          </a:p>
        </p:txBody>
      </p:sp>
      <p:pic>
        <p:nvPicPr>
          <p:cNvPr id="1006" name="Google Shape;1006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42386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2433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1825" y="42386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2386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29"/>
          <p:cNvSpPr txBox="1">
            <a:spLocks noGrp="1"/>
          </p:cNvSpPr>
          <p:nvPr>
            <p:ph type="ctrTitle"/>
          </p:nvPr>
        </p:nvSpPr>
        <p:spPr>
          <a:xfrm>
            <a:off x="107950" y="692150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dress</a:t>
            </a:r>
            <a:endParaRPr/>
          </a:p>
        </p:txBody>
      </p:sp>
      <p:pic>
        <p:nvPicPr>
          <p:cNvPr id="1015" name="Google Shape;1015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3587750"/>
            <a:ext cx="28082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6337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35877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58775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0"/>
          <p:cNvSpPr txBox="1">
            <a:spLocks noGrp="1"/>
          </p:cNvSpPr>
          <p:nvPr>
            <p:ph type="ctrTitle"/>
          </p:nvPr>
        </p:nvSpPr>
        <p:spPr>
          <a:xfrm>
            <a:off x="0" y="692150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0"/>
              <a:buFont typeface="Comic Sans MS"/>
              <a:buNone/>
            </a:pPr>
            <a:r>
              <a:rPr lang="en-US" sz="2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kitten</a:t>
            </a:r>
            <a:endParaRPr/>
          </a:p>
        </p:txBody>
      </p:sp>
      <p:pic>
        <p:nvPicPr>
          <p:cNvPr id="1024" name="Google Shape;1024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443287"/>
            <a:ext cx="21605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58616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365125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34432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3409950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31"/>
          <p:cNvSpPr txBox="1">
            <a:spLocks noGrp="1"/>
          </p:cNvSpPr>
          <p:nvPr>
            <p:ph type="ctrTitle"/>
          </p:nvPr>
        </p:nvSpPr>
        <p:spPr>
          <a:xfrm>
            <a:off x="-180975" y="908050"/>
            <a:ext cx="95408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omic Sans MS"/>
              <a:buNone/>
            </a:pPr>
            <a:r>
              <a:rPr lang="en-US" sz="2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kitchen</a:t>
            </a:r>
            <a:endParaRPr/>
          </a:p>
        </p:txBody>
      </p:sp>
      <p:pic>
        <p:nvPicPr>
          <p:cNvPr id="1034" name="Google Shape;1034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32750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32750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950" y="3275012"/>
            <a:ext cx="250983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32877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287712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287712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ctrTitle"/>
          </p:nvPr>
        </p:nvSpPr>
        <p:spPr>
          <a:xfrm>
            <a:off x="611187" y="17732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8037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32"/>
          <p:cNvSpPr txBox="1">
            <a:spLocks noGrp="1"/>
          </p:cNvSpPr>
          <p:nvPr>
            <p:ph type="ctrTitle"/>
          </p:nvPr>
        </p:nvSpPr>
        <p:spPr>
          <a:xfrm>
            <a:off x="0" y="981075"/>
            <a:ext cx="89296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comic</a:t>
            </a:r>
            <a:endParaRPr/>
          </a:p>
        </p:txBody>
      </p:sp>
      <p:pic>
        <p:nvPicPr>
          <p:cNvPr id="1045" name="Google Shape;1045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3705225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810000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39131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748087"/>
            <a:ext cx="933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3705225"/>
            <a:ext cx="93345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33"/>
          <p:cNvSpPr txBox="1">
            <a:spLocks noGrp="1"/>
          </p:cNvSpPr>
          <p:nvPr>
            <p:ph type="ctrTitle"/>
          </p:nvPr>
        </p:nvSpPr>
        <p:spPr>
          <a:xfrm>
            <a:off x="539750" y="8366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seven</a:t>
            </a:r>
            <a:endParaRPr/>
          </a:p>
        </p:txBody>
      </p:sp>
      <p:pic>
        <p:nvPicPr>
          <p:cNvPr id="1055" name="Google Shape;1055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32845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32845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32035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32035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2035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34"/>
          <p:cNvSpPr txBox="1">
            <a:spLocks noGrp="1"/>
          </p:cNvSpPr>
          <p:nvPr>
            <p:ph type="ctrTitle"/>
          </p:nvPr>
        </p:nvSpPr>
        <p:spPr>
          <a:xfrm>
            <a:off x="611187" y="5492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given</a:t>
            </a:r>
            <a:endParaRPr/>
          </a:p>
        </p:txBody>
      </p:sp>
      <p:pic>
        <p:nvPicPr>
          <p:cNvPr id="1065" name="Google Shape;1065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357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357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0650" y="3357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5083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35083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35"/>
          <p:cNvSpPr txBox="1">
            <a:spLocks noGrp="1"/>
          </p:cNvSpPr>
          <p:nvPr>
            <p:ph type="ctrTitle"/>
          </p:nvPr>
        </p:nvSpPr>
        <p:spPr>
          <a:xfrm>
            <a:off x="611187" y="5492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robin</a:t>
            </a:r>
            <a:endParaRPr/>
          </a:p>
        </p:txBody>
      </p:sp>
      <p:pic>
        <p:nvPicPr>
          <p:cNvPr id="1075" name="Google Shape;1075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32273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32829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32623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3559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26231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36"/>
          <p:cNvSpPr txBox="1">
            <a:spLocks noGrp="1"/>
          </p:cNvSpPr>
          <p:nvPr>
            <p:ph type="ctrTitle"/>
          </p:nvPr>
        </p:nvSpPr>
        <p:spPr>
          <a:xfrm>
            <a:off x="0" y="404812"/>
            <a:ext cx="91440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omic Sans MS"/>
              <a:buNone/>
            </a:pPr>
            <a:r>
              <a:rPr lang="en-US" sz="24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lemon</a:t>
            </a:r>
            <a:endParaRPr/>
          </a:p>
        </p:txBody>
      </p:sp>
      <p:pic>
        <p:nvPicPr>
          <p:cNvPr id="1085" name="Google Shape;1085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3309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309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600" y="3309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31575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1575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37"/>
          <p:cNvSpPr txBox="1">
            <a:spLocks noGrp="1"/>
          </p:cNvSpPr>
          <p:nvPr>
            <p:ph type="ctrTitle"/>
          </p:nvPr>
        </p:nvSpPr>
        <p:spPr>
          <a:xfrm>
            <a:off x="179387" y="1122362"/>
            <a:ext cx="878363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ribbon</a:t>
            </a:r>
            <a:endParaRPr/>
          </a:p>
        </p:txBody>
      </p:sp>
      <p:pic>
        <p:nvPicPr>
          <p:cNvPr id="1095" name="Google Shape;1095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638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638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3676650"/>
            <a:ext cx="29511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717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37163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38"/>
          <p:cNvSpPr txBox="1">
            <a:spLocks noGrp="1"/>
          </p:cNvSpPr>
          <p:nvPr>
            <p:ph type="ctrTitle"/>
          </p:nvPr>
        </p:nvSpPr>
        <p:spPr>
          <a:xfrm>
            <a:off x="107950" y="1844675"/>
            <a:ext cx="88566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button</a:t>
            </a:r>
            <a:endParaRPr/>
          </a:p>
        </p:txBody>
      </p:sp>
      <p:pic>
        <p:nvPicPr>
          <p:cNvPr id="1105" name="Google Shape;1105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303712"/>
            <a:ext cx="18732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2592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4259262"/>
            <a:ext cx="938212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2878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42878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39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jacket</a:t>
            </a:r>
            <a:endParaRPr/>
          </a:p>
        </p:txBody>
      </p:sp>
      <p:pic>
        <p:nvPicPr>
          <p:cNvPr id="1115" name="Google Shape;1115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47164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716462"/>
            <a:ext cx="938212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325" y="4641850"/>
            <a:ext cx="24511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6339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51863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40"/>
          <p:cNvSpPr txBox="1">
            <a:spLocks noGrp="1"/>
          </p:cNvSpPr>
          <p:nvPr>
            <p:ph type="ctrTitle"/>
          </p:nvPr>
        </p:nvSpPr>
        <p:spPr>
          <a:xfrm>
            <a:off x="79375" y="1268412"/>
            <a:ext cx="903763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pocket</a:t>
            </a:r>
            <a:endParaRPr/>
          </a:p>
        </p:txBody>
      </p:sp>
      <p:pic>
        <p:nvPicPr>
          <p:cNvPr id="1125" name="Google Shape;1125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38290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38084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4075" y="4089400"/>
            <a:ext cx="29781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38274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3827462"/>
            <a:ext cx="938212" cy="9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41"/>
          <p:cNvSpPr txBox="1">
            <a:spLocks noGrp="1"/>
          </p:cNvSpPr>
          <p:nvPr>
            <p:ph type="ctrTitle"/>
          </p:nvPr>
        </p:nvSpPr>
        <p:spPr>
          <a:xfrm>
            <a:off x="168275" y="1052512"/>
            <a:ext cx="89646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</a:t>
            </a:r>
            <a:endParaRPr/>
          </a:p>
        </p:txBody>
      </p:sp>
      <p:pic>
        <p:nvPicPr>
          <p:cNvPr id="1135" name="Google Shape;1135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3784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3840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525" y="3949700"/>
            <a:ext cx="2817812" cy="60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ctrTitle"/>
          </p:nvPr>
        </p:nvSpPr>
        <p:spPr>
          <a:xfrm>
            <a:off x="611187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637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47688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42"/>
          <p:cNvSpPr txBox="1">
            <a:spLocks noGrp="1"/>
          </p:cNvSpPr>
          <p:nvPr>
            <p:ph type="ctrTitle"/>
          </p:nvPr>
        </p:nvSpPr>
        <p:spPr>
          <a:xfrm>
            <a:off x="468312" y="1844675"/>
            <a:ext cx="8277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ticket</a:t>
            </a:r>
            <a:endParaRPr/>
          </a:p>
        </p:txBody>
      </p:sp>
      <p:pic>
        <p:nvPicPr>
          <p:cNvPr id="1145" name="Google Shape;1145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50" y="43703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4307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775" y="4502150"/>
            <a:ext cx="2533650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3"/>
          <p:cNvSpPr txBox="1">
            <a:spLocks noGrp="1"/>
          </p:cNvSpPr>
          <p:nvPr>
            <p:ph type="ctrTitle"/>
          </p:nvPr>
        </p:nvSpPr>
        <p:spPr>
          <a:xfrm>
            <a:off x="0" y="1196975"/>
            <a:ext cx="89296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rocket</a:t>
            </a:r>
            <a:endParaRPr/>
          </a:p>
        </p:txBody>
      </p:sp>
      <p:pic>
        <p:nvPicPr>
          <p:cNvPr id="1155" name="Google Shape;1155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37242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38004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4862" y="3879850"/>
            <a:ext cx="2767012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3732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840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44"/>
          <p:cNvSpPr txBox="1">
            <a:spLocks noGrp="1"/>
          </p:cNvSpPr>
          <p:nvPr>
            <p:ph type="ctrTitle"/>
          </p:nvPr>
        </p:nvSpPr>
        <p:spPr>
          <a:xfrm>
            <a:off x="107950" y="1557337"/>
            <a:ext cx="90360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puppet</a:t>
            </a:r>
            <a:endParaRPr/>
          </a:p>
        </p:txBody>
      </p:sp>
      <p:pic>
        <p:nvPicPr>
          <p:cNvPr id="1165" name="Google Shape;1165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987" y="4546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562" y="4724400"/>
            <a:ext cx="29591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7196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45"/>
          <p:cNvSpPr txBox="1">
            <a:spLocks noGrp="1"/>
          </p:cNvSpPr>
          <p:nvPr>
            <p:ph type="ctrTitle"/>
          </p:nvPr>
        </p:nvSpPr>
        <p:spPr>
          <a:xfrm>
            <a:off x="0" y="1412875"/>
            <a:ext cx="92170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bucket</a:t>
            </a:r>
            <a:endParaRPr/>
          </a:p>
        </p:txBody>
      </p:sp>
      <p:pic>
        <p:nvPicPr>
          <p:cNvPr id="1175" name="Google Shape;1175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2200" y="4233862"/>
            <a:ext cx="28114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46"/>
          <p:cNvSpPr txBox="1">
            <a:spLocks noGrp="1"/>
          </p:cNvSpPr>
          <p:nvPr>
            <p:ph type="ctrTitle"/>
          </p:nvPr>
        </p:nvSpPr>
        <p:spPr>
          <a:xfrm>
            <a:off x="179387" y="1412875"/>
            <a:ext cx="87852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rabbit</a:t>
            </a:r>
            <a:endParaRPr/>
          </a:p>
        </p:txBody>
      </p:sp>
      <p:pic>
        <p:nvPicPr>
          <p:cNvPr id="1185" name="Google Shape;1185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98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7262" y="4368800"/>
            <a:ext cx="310038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2989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47"/>
          <p:cNvSpPr txBox="1">
            <a:spLocks noGrp="1"/>
          </p:cNvSpPr>
          <p:nvPr>
            <p:ph type="ctrTitle"/>
          </p:nvPr>
        </p:nvSpPr>
        <p:spPr>
          <a:xfrm>
            <a:off x="301625" y="1196975"/>
            <a:ext cx="88201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carrot</a:t>
            </a:r>
            <a:endParaRPr/>
          </a:p>
        </p:txBody>
      </p:sp>
      <p:pic>
        <p:nvPicPr>
          <p:cNvPr id="1195" name="Google Shape;1195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3916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924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3948112"/>
            <a:ext cx="2443162" cy="7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3992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40798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48"/>
          <p:cNvSpPr txBox="1">
            <a:spLocks noGrp="1"/>
          </p:cNvSpPr>
          <p:nvPr>
            <p:ph type="ctrTitle"/>
          </p:nvPr>
        </p:nvSpPr>
        <p:spPr>
          <a:xfrm>
            <a:off x="130175" y="1449387"/>
            <a:ext cx="88582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cannot</a:t>
            </a:r>
            <a:endParaRPr/>
          </a:p>
        </p:txBody>
      </p:sp>
      <p:pic>
        <p:nvPicPr>
          <p:cNvPr id="1205" name="Google Shape;1205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087" y="4184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184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687" y="4376737"/>
            <a:ext cx="26162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2322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42322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ctrTitle"/>
          </p:nvPr>
        </p:nvSpPr>
        <p:spPr>
          <a:xfrm>
            <a:off x="666750" y="15573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3050" y="4856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856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</a:t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50720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ctrTitle"/>
          </p:nvPr>
        </p:nvSpPr>
        <p:spPr>
          <a:xfrm>
            <a:off x="611187" y="12684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got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8434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dog</a:t>
            </a:r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53006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52292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53006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ctrTitle"/>
          </p:nvPr>
        </p:nvSpPr>
        <p:spPr>
          <a:xfrm>
            <a:off x="684212" y="1989137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</a:t>
            </a:r>
            <a:endParaRPr/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50117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</a:t>
            </a: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543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559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68312" y="-4587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1:1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</a:t>
            </a:r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6180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6180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gap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0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ctrTitle"/>
          </p:nvPr>
        </p:nvSpPr>
        <p:spPr>
          <a:xfrm>
            <a:off x="684212" y="1557337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</a:t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7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3700" y="5059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537" y="50593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</a:t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9307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9418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1:3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</a:t>
            </a:r>
            <a:endParaRPr/>
          </a:p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3021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</a:t>
            </a:r>
            <a:endParaRPr/>
          </a:p>
        </p:txBody>
      </p:sp>
      <p:pic>
        <p:nvPicPr>
          <p:cNvPr id="278" name="Google Shape;27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2322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2592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>
            <a:spLocks noGrp="1"/>
          </p:cNvSpPr>
          <p:nvPr>
            <p:ph type="ctrTitle"/>
          </p:nvPr>
        </p:nvSpPr>
        <p:spPr>
          <a:xfrm>
            <a:off x="611187" y="17002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cot</a:t>
            </a:r>
            <a:endParaRPr/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575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/>
          </p:nvPr>
        </p:nvSpPr>
        <p:spPr>
          <a:xfrm>
            <a:off x="684212" y="14128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</a:t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kit</a:t>
            </a:r>
            <a:endParaRPr/>
          </a:p>
        </p:txBody>
      </p:sp>
      <p:pic>
        <p:nvPicPr>
          <p:cNvPr id="302" name="Google Shape;3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238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65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mad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2268537" y="4941887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867275"/>
            <a:ext cx="9398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4918075"/>
            <a:ext cx="93980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mud</a:t>
            </a:r>
            <a:endParaRPr/>
          </a:p>
        </p:txBody>
      </p:sp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4292600"/>
            <a:ext cx="93980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4386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ctrTitle"/>
          </p:nvPr>
        </p:nvSpPr>
        <p:spPr>
          <a:xfrm>
            <a:off x="684212" y="12684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</a:t>
            </a:r>
            <a:endParaRPr/>
          </a:p>
        </p:txBody>
      </p:sp>
      <p:pic>
        <p:nvPicPr>
          <p:cNvPr id="318" name="Google Shape;31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195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07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ctrTitle"/>
          </p:nvPr>
        </p:nvSpPr>
        <p:spPr>
          <a:xfrm>
            <a:off x="800100" y="16287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cup</a:t>
            </a: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640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bad</a:t>
            </a:r>
            <a:endParaRPr/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352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4352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>
            <a:spLocks noGrp="1"/>
          </p:cNvSpPr>
          <p:nvPr>
            <p:ph type="ctrTitle"/>
          </p:nvPr>
        </p:nvSpPr>
        <p:spPr>
          <a:xfrm>
            <a:off x="250825" y="1484312"/>
            <a:ext cx="8713787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</a:t>
            </a: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868862"/>
            <a:ext cx="360045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087" y="4487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kick</a:t>
            </a:r>
            <a:endParaRPr/>
          </a:p>
        </p:txBody>
      </p:sp>
      <p:pic>
        <p:nvPicPr>
          <p:cNvPr id="349" name="Google Shape;34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5276850"/>
            <a:ext cx="381635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ctrTitle"/>
          </p:nvPr>
        </p:nvSpPr>
        <p:spPr>
          <a:xfrm>
            <a:off x="684212" y="173196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lock</a:t>
            </a:r>
            <a:endParaRPr/>
          </a:p>
        </p:txBody>
      </p:sp>
      <p:pic>
        <p:nvPicPr>
          <p:cNvPr id="357" name="Google Shape;35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2" y="5319712"/>
            <a:ext cx="4178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5084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468312" y="765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1:4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ctrTitle"/>
          </p:nvPr>
        </p:nvSpPr>
        <p:spPr>
          <a:xfrm>
            <a:off x="684212" y="12303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</a:t>
            </a:r>
            <a:endParaRPr/>
          </a:p>
        </p:txBody>
      </p:sp>
      <p:pic>
        <p:nvPicPr>
          <p:cNvPr id="370" name="Google Shape;3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812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4354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ctrTitle"/>
          </p:nvPr>
        </p:nvSpPr>
        <p:spPr>
          <a:xfrm>
            <a:off x="684212" y="1416050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</a:t>
            </a:r>
            <a:endParaRPr/>
          </a:p>
        </p:txBody>
      </p:sp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26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684212" y="1916112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sad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819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830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ctrTitle"/>
          </p:nvPr>
        </p:nvSpPr>
        <p:spPr>
          <a:xfrm>
            <a:off x="539750" y="1052512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fan</a:t>
            </a: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0989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2887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ctrTitle"/>
          </p:nvPr>
        </p:nvSpPr>
        <p:spPr>
          <a:xfrm>
            <a:off x="684212" y="1196975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</a:t>
            </a:r>
            <a:endParaRPr/>
          </a:p>
        </p:txBody>
      </p:sp>
      <p:pic>
        <p:nvPicPr>
          <p:cNvPr id="394" name="Google Shape;39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170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287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>
            <a:spLocks noGrp="1"/>
          </p:cNvSpPr>
          <p:nvPr>
            <p:ph type="ctrTitle"/>
          </p:nvPr>
        </p:nvSpPr>
        <p:spPr>
          <a:xfrm>
            <a:off x="611187" y="1341437"/>
            <a:ext cx="77724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endParaRPr/>
          </a:p>
        </p:txBody>
      </p:sp>
      <p:pic>
        <p:nvPicPr>
          <p:cNvPr id="402" name="Google Shape;4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>
            <a:spLocks noGrp="1"/>
          </p:cNvSpPr>
          <p:nvPr>
            <p:ph type="ctrTitle"/>
          </p:nvPr>
        </p:nvSpPr>
        <p:spPr>
          <a:xfrm>
            <a:off x="709612" y="10525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</a:t>
            </a:r>
            <a:endParaRPr/>
          </a:p>
        </p:txBody>
      </p:sp>
      <p:pic>
        <p:nvPicPr>
          <p:cNvPr id="410" name="Google Shape;41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010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4010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0100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>
            <a:spLocks noGrp="1"/>
          </p:cNvSpPr>
          <p:nvPr>
            <p:ph type="ctrTitle"/>
          </p:nvPr>
        </p:nvSpPr>
        <p:spPr>
          <a:xfrm>
            <a:off x="611187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</a:t>
            </a:r>
            <a:endParaRPr/>
          </a:p>
        </p:txBody>
      </p:sp>
      <p:pic>
        <p:nvPicPr>
          <p:cNvPr id="418" name="Google Shape;41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621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6656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>
            <a:spLocks noGrp="1"/>
          </p:cNvSpPr>
          <p:nvPr>
            <p:ph type="ctrTitle"/>
          </p:nvPr>
        </p:nvSpPr>
        <p:spPr>
          <a:xfrm>
            <a:off x="684212" y="11255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</a:t>
            </a:r>
            <a:endParaRPr/>
          </a:p>
        </p:txBody>
      </p:sp>
      <p:pic>
        <p:nvPicPr>
          <p:cNvPr id="426" name="Google Shape;42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424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>
            <a:spLocks noGrp="1"/>
          </p:cNvSpPr>
          <p:nvPr>
            <p:ph type="ctrTitle"/>
          </p:nvPr>
        </p:nvSpPr>
        <p:spPr>
          <a:xfrm>
            <a:off x="611187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had</a:t>
            </a:r>
            <a:endParaRPr/>
          </a:p>
        </p:txBody>
      </p:sp>
      <p:pic>
        <p:nvPicPr>
          <p:cNvPr id="434" name="Google Shape;43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183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"/>
          <p:cNvSpPr txBox="1">
            <a:spLocks noGrp="1"/>
          </p:cNvSpPr>
          <p:nvPr>
            <p:ph type="ctrTitle"/>
          </p:nvPr>
        </p:nvSpPr>
        <p:spPr>
          <a:xfrm>
            <a:off x="611187" y="12684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hit</a:t>
            </a:r>
            <a:endParaRPr/>
          </a:p>
        </p:txBody>
      </p:sp>
      <p:pic>
        <p:nvPicPr>
          <p:cNvPr id="442" name="Google Shape;44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312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hen</a:t>
            </a:r>
            <a:endParaRPr/>
          </a:p>
        </p:txBody>
      </p:sp>
      <p:pic>
        <p:nvPicPr>
          <p:cNvPr id="450" name="Google Shape;45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0751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1487" y="40751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>
            <a:spLocks noGrp="1"/>
          </p:cNvSpPr>
          <p:nvPr>
            <p:ph type="ctrTitle"/>
          </p:nvPr>
        </p:nvSpPr>
        <p:spPr>
          <a:xfrm>
            <a:off x="827087" y="17732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ship</a:t>
            </a:r>
            <a:endParaRPr/>
          </a:p>
        </p:txBody>
      </p:sp>
      <p:pic>
        <p:nvPicPr>
          <p:cNvPr id="458" name="Google Shape;45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686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4976812"/>
            <a:ext cx="31686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dad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>
            <a:spLocks noGrp="1"/>
          </p:cNvSpPr>
          <p:nvPr>
            <p:ph type="ctrTitle"/>
          </p:nvPr>
        </p:nvSpPr>
        <p:spPr>
          <a:xfrm>
            <a:off x="179387" y="1268412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shop</a:t>
            </a:r>
            <a:endParaRPr/>
          </a:p>
        </p:txBody>
      </p:sp>
      <p:pic>
        <p:nvPicPr>
          <p:cNvPr id="466" name="Google Shape;466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4292600"/>
            <a:ext cx="3889375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12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3"/>
          <p:cNvSpPr txBox="1">
            <a:spLocks noGrp="1"/>
          </p:cNvSpPr>
          <p:nvPr>
            <p:ph type="ctrTitle"/>
          </p:nvPr>
        </p:nvSpPr>
        <p:spPr>
          <a:xfrm>
            <a:off x="684212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fish</a:t>
            </a:r>
            <a:endParaRPr/>
          </a:p>
        </p:txBody>
      </p:sp>
      <p:pic>
        <p:nvPicPr>
          <p:cNvPr id="474" name="Google Shape;47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6312" y="4318000"/>
            <a:ext cx="3671887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292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4"/>
          <p:cNvSpPr txBox="1">
            <a:spLocks noGrp="1"/>
          </p:cNvSpPr>
          <p:nvPr>
            <p:ph type="ctrTitle"/>
          </p:nvPr>
        </p:nvSpPr>
        <p:spPr>
          <a:xfrm>
            <a:off x="755650" y="1125537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sack</a:t>
            </a:r>
            <a:endParaRPr/>
          </a:p>
        </p:txBody>
      </p:sp>
      <p:pic>
        <p:nvPicPr>
          <p:cNvPr id="482" name="Google Shape;48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4221162"/>
            <a:ext cx="3311525" cy="79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"/>
          <p:cNvSpPr txBox="1">
            <a:spLocks noGrp="1"/>
          </p:cNvSpPr>
          <p:nvPr>
            <p:ph type="title"/>
          </p:nvPr>
        </p:nvSpPr>
        <p:spPr>
          <a:xfrm>
            <a:off x="468312" y="10525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1:5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6"/>
          <p:cNvSpPr txBox="1">
            <a:spLocks noGrp="1"/>
          </p:cNvSpPr>
          <p:nvPr>
            <p:ph type="ctrTitle"/>
          </p:nvPr>
        </p:nvSpPr>
        <p:spPr>
          <a:xfrm>
            <a:off x="755650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  <a:endParaRPr/>
          </a:p>
        </p:txBody>
      </p:sp>
      <p:pic>
        <p:nvPicPr>
          <p:cNvPr id="495" name="Google Shape;49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949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00" y="3949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run</a:t>
            </a:r>
            <a:endParaRPr/>
          </a:p>
        </p:txBody>
      </p:sp>
      <p:pic>
        <p:nvPicPr>
          <p:cNvPr id="503" name="Google Shape;50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1925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198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8"/>
          <p:cNvSpPr txBox="1">
            <a:spLocks noGrp="1"/>
          </p:cNvSpPr>
          <p:nvPr>
            <p:ph type="ctrTitle"/>
          </p:nvPr>
        </p:nvSpPr>
        <p:spPr>
          <a:xfrm>
            <a:off x="684212" y="8366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</a:t>
            </a:r>
            <a:endParaRPr/>
          </a:p>
        </p:txBody>
      </p:sp>
      <p:pic>
        <p:nvPicPr>
          <p:cNvPr id="511" name="Google Shape;51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0878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113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9"/>
          <p:cNvSpPr txBox="1">
            <a:spLocks noGrp="1"/>
          </p:cNvSpPr>
          <p:nvPr>
            <p:ph type="ctrTitle"/>
          </p:nvPr>
        </p:nvSpPr>
        <p:spPr>
          <a:xfrm>
            <a:off x="539750" y="9080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jog</a:t>
            </a:r>
            <a:endParaRPr/>
          </a:p>
        </p:txBody>
      </p:sp>
      <p:pic>
        <p:nvPicPr>
          <p:cNvPr id="519" name="Google Shape;51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6640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737" y="46513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0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jet</a:t>
            </a:r>
            <a:endParaRPr/>
          </a:p>
        </p:txBody>
      </p:sp>
      <p:pic>
        <p:nvPicPr>
          <p:cNvPr id="527" name="Google Shape;52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183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365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1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jam</a:t>
            </a:r>
            <a:endParaRPr/>
          </a:p>
        </p:txBody>
      </p:sp>
      <p:pic>
        <p:nvPicPr>
          <p:cNvPr id="535" name="Google Shape;535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5593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600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581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684212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8466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162" y="48021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48291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2"/>
          <p:cNvSpPr txBox="1">
            <a:spLocks noGrp="1"/>
          </p:cNvSpPr>
          <p:nvPr>
            <p:ph type="ctrTitle"/>
          </p:nvPr>
        </p:nvSpPr>
        <p:spPr>
          <a:xfrm>
            <a:off x="684212" y="9080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vet</a:t>
            </a:r>
            <a:endParaRPr/>
          </a:p>
        </p:txBody>
      </p:sp>
      <p:pic>
        <p:nvPicPr>
          <p:cNvPr id="543" name="Google Shape;54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4221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1402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5287" y="41544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3"/>
          <p:cNvSpPr txBox="1">
            <a:spLocks noGrp="1"/>
          </p:cNvSpPr>
          <p:nvPr>
            <p:ph type="ctrTitle"/>
          </p:nvPr>
        </p:nvSpPr>
        <p:spPr>
          <a:xfrm>
            <a:off x="755650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yap</a:t>
            </a:r>
            <a:endParaRPr/>
          </a:p>
        </p:txBody>
      </p:sp>
      <p:pic>
        <p:nvPicPr>
          <p:cNvPr id="551" name="Google Shape;551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4338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4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</a:t>
            </a:r>
            <a:endParaRPr/>
          </a:p>
        </p:txBody>
      </p:sp>
      <p:pic>
        <p:nvPicPr>
          <p:cNvPr id="559" name="Google Shape;559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5085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5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yum</a:t>
            </a:r>
            <a:endParaRPr/>
          </a:p>
        </p:txBody>
      </p:sp>
      <p:pic>
        <p:nvPicPr>
          <p:cNvPr id="567" name="Google Shape;56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0" y="3860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3732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350" y="378301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6"/>
          <p:cNvSpPr txBox="1">
            <a:spLocks noGrp="1"/>
          </p:cNvSpPr>
          <p:nvPr>
            <p:ph type="ctrTitle"/>
          </p:nvPr>
        </p:nvSpPr>
        <p:spPr>
          <a:xfrm>
            <a:off x="611187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web</a:t>
            </a:r>
            <a:endParaRPr/>
          </a:p>
        </p:txBody>
      </p:sp>
      <p:pic>
        <p:nvPicPr>
          <p:cNvPr id="575" name="Google Shape;57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8131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38925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7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</a:t>
            </a:r>
            <a:endParaRPr/>
          </a:p>
        </p:txBody>
      </p:sp>
      <p:pic>
        <p:nvPicPr>
          <p:cNvPr id="583" name="Google Shape;583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100" y="4057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0576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8"/>
          <p:cNvSpPr txBox="1">
            <a:spLocks noGrp="1"/>
          </p:cNvSpPr>
          <p:nvPr>
            <p:ph type="ctrTitle"/>
          </p:nvPr>
        </p:nvSpPr>
        <p:spPr>
          <a:xfrm>
            <a:off x="684212" y="620712"/>
            <a:ext cx="79898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wish</a:t>
            </a:r>
            <a:endParaRPr/>
          </a:p>
        </p:txBody>
      </p:sp>
      <p:pic>
        <p:nvPicPr>
          <p:cNvPr id="591" name="Google Shape;59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3894137"/>
            <a:ext cx="3455987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0" y="3894137"/>
            <a:ext cx="938212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894137"/>
            <a:ext cx="938212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9"/>
          <p:cNvSpPr txBox="1">
            <a:spLocks noGrp="1"/>
          </p:cNvSpPr>
          <p:nvPr>
            <p:ph type="ctrTitle"/>
          </p:nvPr>
        </p:nvSpPr>
        <p:spPr>
          <a:xfrm>
            <a:off x="755650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wet</a:t>
            </a:r>
            <a:endParaRPr/>
          </a:p>
        </p:txBody>
      </p:sp>
      <p:pic>
        <p:nvPicPr>
          <p:cNvPr id="599" name="Google Shape;59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812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3624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0"/>
          <p:cNvSpPr txBox="1">
            <a:spLocks noGrp="1"/>
          </p:cNvSpPr>
          <p:nvPr>
            <p:ph type="ctrTitle"/>
          </p:nvPr>
        </p:nvSpPr>
        <p:spPr>
          <a:xfrm>
            <a:off x="539750" y="1125537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sock</a:t>
            </a:r>
            <a:endParaRPr/>
          </a:p>
        </p:txBody>
      </p:sp>
      <p:pic>
        <p:nvPicPr>
          <p:cNvPr id="607" name="Google Shape;60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038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4057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057650"/>
            <a:ext cx="3384550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1"/>
          <p:cNvSpPr txBox="1">
            <a:spLocks noGrp="1"/>
          </p:cNvSpPr>
          <p:nvPr>
            <p:ph type="title"/>
          </p:nvPr>
        </p:nvSpPr>
        <p:spPr>
          <a:xfrm>
            <a:off x="468312" y="620712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1:6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ctrTitle"/>
          </p:nvPr>
        </p:nvSpPr>
        <p:spPr>
          <a:xfrm>
            <a:off x="611187" y="18446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sat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9418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662" y="49418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9149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>
            <a:spLocks noGrp="1"/>
          </p:cNvSpPr>
          <p:nvPr>
            <p:ph type="ctrTitle"/>
          </p:nvPr>
        </p:nvSpPr>
        <p:spPr>
          <a:xfrm>
            <a:off x="684212" y="10525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</a:t>
            </a:r>
            <a:endParaRPr/>
          </a:p>
        </p:txBody>
      </p:sp>
      <p:pic>
        <p:nvPicPr>
          <p:cNvPr id="620" name="Google Shape;62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3857625"/>
            <a:ext cx="30241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12" y="3840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7" y="38576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3"/>
          <p:cNvSpPr txBox="1">
            <a:spLocks noGrp="1"/>
          </p:cNvSpPr>
          <p:nvPr>
            <p:ph type="ctrTitle"/>
          </p:nvPr>
        </p:nvSpPr>
        <p:spPr>
          <a:xfrm>
            <a:off x="684212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0"/>
              <a:buFont typeface="Comic Sans MS"/>
              <a:buNone/>
            </a:pPr>
            <a:r>
              <a:rPr lang="en-US" sz="2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thick</a:t>
            </a:r>
            <a:endParaRPr/>
          </a:p>
        </p:txBody>
      </p:sp>
      <p:pic>
        <p:nvPicPr>
          <p:cNvPr id="628" name="Google Shape;62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32797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3341687"/>
            <a:ext cx="26654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305175"/>
            <a:ext cx="2706687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84"/>
          <p:cNvSpPr txBox="1">
            <a:spLocks noGrp="1"/>
          </p:cNvSpPr>
          <p:nvPr>
            <p:ph type="ctrTitle"/>
          </p:nvPr>
        </p:nvSpPr>
        <p:spPr>
          <a:xfrm>
            <a:off x="684212" y="6207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</a:t>
            </a:r>
            <a:endParaRPr/>
          </a:p>
        </p:txBody>
      </p:sp>
      <p:pic>
        <p:nvPicPr>
          <p:cNvPr id="636" name="Google Shape;63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5544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12" y="3552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3554412"/>
            <a:ext cx="3311525" cy="8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5"/>
          <p:cNvSpPr txBox="1">
            <a:spLocks noGrp="1"/>
          </p:cNvSpPr>
          <p:nvPr>
            <p:ph type="ctrTitle"/>
          </p:nvPr>
        </p:nvSpPr>
        <p:spPr>
          <a:xfrm>
            <a:off x="684212" y="4762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zap</a:t>
            </a:r>
            <a:endParaRPr/>
          </a:p>
        </p:txBody>
      </p:sp>
      <p:pic>
        <p:nvPicPr>
          <p:cNvPr id="644" name="Google Shape;64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40640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40767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6"/>
          <p:cNvSpPr txBox="1">
            <a:spLocks noGrp="1"/>
          </p:cNvSpPr>
          <p:nvPr>
            <p:ph type="ctrTitle"/>
          </p:nvPr>
        </p:nvSpPr>
        <p:spPr>
          <a:xfrm>
            <a:off x="684212" y="8413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zip</a:t>
            </a:r>
            <a:endParaRPr/>
          </a:p>
        </p:txBody>
      </p:sp>
      <p:pic>
        <p:nvPicPr>
          <p:cNvPr id="652" name="Google Shape;65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073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2587" y="4073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0735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7"/>
          <p:cNvSpPr txBox="1">
            <a:spLocks noGrp="1"/>
          </p:cNvSpPr>
          <p:nvPr>
            <p:ph type="ctrTitle"/>
          </p:nvPr>
        </p:nvSpPr>
        <p:spPr>
          <a:xfrm>
            <a:off x="684212" y="13414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chin</a:t>
            </a:r>
            <a:endParaRPr/>
          </a:p>
        </p:txBody>
      </p:sp>
      <p:pic>
        <p:nvPicPr>
          <p:cNvPr id="660" name="Google Shape;660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4292600"/>
            <a:ext cx="3744912" cy="7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41497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8"/>
          <p:cNvSpPr txBox="1">
            <a:spLocks noGrp="1"/>
          </p:cNvSpPr>
          <p:nvPr>
            <p:ph type="ctrTitle"/>
          </p:nvPr>
        </p:nvSpPr>
        <p:spPr>
          <a:xfrm>
            <a:off x="395287" y="908050"/>
            <a:ext cx="85693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chop</a:t>
            </a:r>
            <a:endParaRPr/>
          </a:p>
        </p:txBody>
      </p:sp>
      <p:pic>
        <p:nvPicPr>
          <p:cNvPr id="668" name="Google Shape;668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860800"/>
            <a:ext cx="34559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37846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4750" y="37846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9"/>
          <p:cNvSpPr txBox="1">
            <a:spLocks noGrp="1"/>
          </p:cNvSpPr>
          <p:nvPr>
            <p:ph type="ctrTitle"/>
          </p:nvPr>
        </p:nvSpPr>
        <p:spPr>
          <a:xfrm>
            <a:off x="395287" y="1196975"/>
            <a:ext cx="84582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chat</a:t>
            </a:r>
            <a:endParaRPr/>
          </a:p>
        </p:txBody>
      </p:sp>
      <p:pic>
        <p:nvPicPr>
          <p:cNvPr id="676" name="Google Shape;676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292600"/>
            <a:ext cx="36004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44370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0"/>
          <p:cNvSpPr txBox="1">
            <a:spLocks noGrp="1"/>
          </p:cNvSpPr>
          <p:nvPr>
            <p:ph type="ctrTitle"/>
          </p:nvPr>
        </p:nvSpPr>
        <p:spPr>
          <a:xfrm>
            <a:off x="539750" y="13414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</a:t>
            </a:r>
            <a:endParaRPr/>
          </a:p>
        </p:txBody>
      </p:sp>
      <p:pic>
        <p:nvPicPr>
          <p:cNvPr id="684" name="Google Shape;684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837" y="4257675"/>
            <a:ext cx="3744912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500" y="42910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42052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1"/>
          <p:cNvSpPr txBox="1">
            <a:spLocks noGrp="1"/>
          </p:cNvSpPr>
          <p:nvPr>
            <p:ph type="ctrTitle"/>
          </p:nvPr>
        </p:nvSpPr>
        <p:spPr>
          <a:xfrm>
            <a:off x="755650" y="108108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quit</a:t>
            </a:r>
            <a:endParaRPr/>
          </a:p>
        </p:txBody>
      </p:sp>
      <p:pic>
        <p:nvPicPr>
          <p:cNvPr id="692" name="Google Shape;692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3927475"/>
            <a:ext cx="3490912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637" y="36925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5462" y="3746500"/>
            <a:ext cx="939800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611187" y="1628775"/>
            <a:ext cx="7772400" cy="21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275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490537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2"/>
          <p:cNvSpPr txBox="1">
            <a:spLocks noGrp="1"/>
          </p:cNvSpPr>
          <p:nvPr>
            <p:ph type="ctrTitle"/>
          </p:nvPr>
        </p:nvSpPr>
        <p:spPr>
          <a:xfrm>
            <a:off x="684212" y="12684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fox</a:t>
            </a:r>
            <a:endParaRPr/>
          </a:p>
        </p:txBody>
      </p:sp>
      <p:pic>
        <p:nvPicPr>
          <p:cNvPr id="700" name="Google Shape;70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2624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42624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418941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3"/>
          <p:cNvSpPr txBox="1">
            <a:spLocks noGrp="1"/>
          </p:cNvSpPr>
          <p:nvPr>
            <p:ph type="ctrTitle"/>
          </p:nvPr>
        </p:nvSpPr>
        <p:spPr>
          <a:xfrm>
            <a:off x="611187" y="9810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box</a:t>
            </a:r>
            <a:endParaRPr/>
          </a:p>
        </p:txBody>
      </p:sp>
      <p:pic>
        <p:nvPicPr>
          <p:cNvPr id="708" name="Google Shape;708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8211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7893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37893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4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fix</a:t>
            </a:r>
            <a:endParaRPr/>
          </a:p>
        </p:txBody>
      </p:sp>
      <p:pic>
        <p:nvPicPr>
          <p:cNvPr id="716" name="Google Shape;71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6529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47244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5"/>
          <p:cNvSpPr txBox="1">
            <a:spLocks noGrp="1"/>
          </p:cNvSpPr>
          <p:nvPr>
            <p:ph type="ctrTitle"/>
          </p:nvPr>
        </p:nvSpPr>
        <p:spPr>
          <a:xfrm>
            <a:off x="684212" y="17002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six</a:t>
            </a:r>
            <a:endParaRPr/>
          </a:p>
        </p:txBody>
      </p:sp>
      <p:pic>
        <p:nvPicPr>
          <p:cNvPr id="724" name="Google Shape;72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4565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45656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448468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6"/>
          <p:cNvSpPr txBox="1">
            <a:spLocks noGrp="1"/>
          </p:cNvSpPr>
          <p:nvPr>
            <p:ph type="ctrTitle"/>
          </p:nvPr>
        </p:nvSpPr>
        <p:spPr>
          <a:xfrm>
            <a:off x="622300" y="1989137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sing</a:t>
            </a:r>
            <a:endParaRPr/>
          </a:p>
        </p:txBody>
      </p:sp>
      <p:pic>
        <p:nvPicPr>
          <p:cNvPr id="732" name="Google Shape;732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8650" y="4814887"/>
            <a:ext cx="3449637" cy="3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7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713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bang</a:t>
            </a:r>
            <a:endParaRPr/>
          </a:p>
        </p:txBody>
      </p:sp>
      <p:pic>
        <p:nvPicPr>
          <p:cNvPr id="740" name="Google Shape;740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4881562"/>
            <a:ext cx="33845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6287" y="48815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8688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8"/>
          <p:cNvSpPr txBox="1">
            <a:spLocks noGrp="1"/>
          </p:cNvSpPr>
          <p:nvPr>
            <p:ph type="ctrTitle"/>
          </p:nvPr>
        </p:nvSpPr>
        <p:spPr>
          <a:xfrm>
            <a:off x="684212" y="198596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</a:t>
            </a:r>
            <a:endParaRPr/>
          </a:p>
        </p:txBody>
      </p:sp>
      <p:pic>
        <p:nvPicPr>
          <p:cNvPr id="748" name="Google Shape;74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4418012"/>
            <a:ext cx="2952750" cy="30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418012"/>
            <a:ext cx="677862" cy="67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4510087"/>
            <a:ext cx="2995612" cy="28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9"/>
          <p:cNvSpPr txBox="1">
            <a:spLocks noGrp="1"/>
          </p:cNvSpPr>
          <p:nvPr>
            <p:ph type="ctrTitle"/>
          </p:nvPr>
        </p:nvSpPr>
        <p:spPr>
          <a:xfrm>
            <a:off x="539750" y="1268412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wing</a:t>
            </a:r>
            <a:endParaRPr/>
          </a:p>
        </p:txBody>
      </p:sp>
      <p:pic>
        <p:nvPicPr>
          <p:cNvPr id="756" name="Google Shape;756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062" y="4005262"/>
            <a:ext cx="317182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39338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0"/>
          <p:cNvSpPr txBox="1">
            <a:spLocks noGrp="1"/>
          </p:cNvSpPr>
          <p:nvPr>
            <p:ph type="title"/>
          </p:nvPr>
        </p:nvSpPr>
        <p:spPr>
          <a:xfrm>
            <a:off x="611187" y="278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1:7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1"/>
          <p:cNvSpPr txBox="1">
            <a:spLocks noGrp="1"/>
          </p:cNvSpPr>
          <p:nvPr>
            <p:ph type="ctrTitle"/>
          </p:nvPr>
        </p:nvSpPr>
        <p:spPr>
          <a:xfrm>
            <a:off x="684212" y="17129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bell</a:t>
            </a:r>
            <a:endParaRPr/>
          </a:p>
        </p:txBody>
      </p:sp>
      <p:pic>
        <p:nvPicPr>
          <p:cNvPr id="769" name="Google Shape;769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4652962"/>
            <a:ext cx="158273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47482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075" y="47974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68312" y="1196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0"/>
              <a:buFont typeface="Calibri"/>
              <a:buNone/>
            </a:pP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1:2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02"/>
          <p:cNvSpPr txBox="1">
            <a:spLocks noGrp="1"/>
          </p:cNvSpPr>
          <p:nvPr>
            <p:ph type="ctrTitle"/>
          </p:nvPr>
        </p:nvSpPr>
        <p:spPr>
          <a:xfrm>
            <a:off x="611187" y="765175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</a:t>
            </a:r>
            <a:endParaRPr/>
          </a:p>
        </p:txBody>
      </p:sp>
      <p:pic>
        <p:nvPicPr>
          <p:cNvPr id="777" name="Google Shape;777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2" y="3690937"/>
            <a:ext cx="14398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4500" y="36909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3687762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3"/>
          <p:cNvSpPr txBox="1">
            <a:spLocks noGrp="1"/>
          </p:cNvSpPr>
          <p:nvPr>
            <p:ph type="ctrTitle"/>
          </p:nvPr>
        </p:nvSpPr>
        <p:spPr>
          <a:xfrm>
            <a:off x="71437" y="1268412"/>
            <a:ext cx="907256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mess</a:t>
            </a:r>
            <a:endParaRPr/>
          </a:p>
        </p:txBody>
      </p:sp>
      <p:pic>
        <p:nvPicPr>
          <p:cNvPr id="785" name="Google Shape;785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426878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1878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287" y="4149725"/>
            <a:ext cx="296386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4"/>
          <p:cNvSpPr txBox="1">
            <a:spLocks noGrp="1"/>
          </p:cNvSpPr>
          <p:nvPr>
            <p:ph type="ctrTitle"/>
          </p:nvPr>
        </p:nvSpPr>
        <p:spPr>
          <a:xfrm>
            <a:off x="684212" y="14843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</a:t>
            </a:r>
            <a:endParaRPr/>
          </a:p>
        </p:txBody>
      </p:sp>
      <p:pic>
        <p:nvPicPr>
          <p:cNvPr id="793" name="Google Shape;79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3949700"/>
            <a:ext cx="2663825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637" y="3895725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4022725"/>
            <a:ext cx="2736850" cy="41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5"/>
          <p:cNvSpPr txBox="1">
            <a:spLocks noGrp="1"/>
          </p:cNvSpPr>
          <p:nvPr>
            <p:ph type="ctrTitle"/>
          </p:nvPr>
        </p:nvSpPr>
        <p:spPr>
          <a:xfrm>
            <a:off x="250825" y="1196975"/>
            <a:ext cx="8278812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0"/>
              <a:buFont typeface="Comic Sans MS"/>
              <a:buNone/>
            </a:pPr>
            <a:r>
              <a:rPr lang="en-US" sz="25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think</a:t>
            </a:r>
            <a:endParaRPr/>
          </a:p>
        </p:txBody>
      </p:sp>
      <p:pic>
        <p:nvPicPr>
          <p:cNvPr id="801" name="Google Shape;801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705225"/>
            <a:ext cx="273526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100" y="37052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687762"/>
            <a:ext cx="2879725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6"/>
          <p:cNvSpPr txBox="1">
            <a:spLocks noGrp="1"/>
          </p:cNvSpPr>
          <p:nvPr>
            <p:ph type="ctrTitle"/>
          </p:nvPr>
        </p:nvSpPr>
        <p:spPr>
          <a:xfrm>
            <a:off x="468312" y="1268412"/>
            <a:ext cx="8205787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wink</a:t>
            </a:r>
            <a:endParaRPr/>
          </a:p>
        </p:txBody>
      </p:sp>
      <p:pic>
        <p:nvPicPr>
          <p:cNvPr id="809" name="Google Shape;809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3970337"/>
            <a:ext cx="3887787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39957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39957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7"/>
          <p:cNvSpPr txBox="1">
            <a:spLocks noGrp="1"/>
          </p:cNvSpPr>
          <p:nvPr>
            <p:ph type="ctrTitle"/>
          </p:nvPr>
        </p:nvSpPr>
        <p:spPr>
          <a:xfrm>
            <a:off x="684212" y="1052512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blob</a:t>
            </a:r>
            <a:endParaRPr/>
          </a:p>
        </p:txBody>
      </p:sp>
      <p:pic>
        <p:nvPicPr>
          <p:cNvPr id="817" name="Google Shape;817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2" y="3892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3887" y="38544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89255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8687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08"/>
          <p:cNvSpPr txBox="1">
            <a:spLocks noGrp="1"/>
          </p:cNvSpPr>
          <p:nvPr>
            <p:ph type="ctrTitle"/>
          </p:nvPr>
        </p:nvSpPr>
        <p:spPr>
          <a:xfrm>
            <a:off x="395287" y="981075"/>
            <a:ext cx="820737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brat</a:t>
            </a:r>
            <a:endParaRPr/>
          </a:p>
        </p:txBody>
      </p:sp>
      <p:pic>
        <p:nvPicPr>
          <p:cNvPr id="826" name="Google Shape;826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883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387667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675" y="38830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385445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9"/>
          <p:cNvSpPr txBox="1">
            <a:spLocks noGrp="1"/>
          </p:cNvSpPr>
          <p:nvPr>
            <p:ph type="ctrTitle"/>
          </p:nvPr>
        </p:nvSpPr>
        <p:spPr>
          <a:xfrm>
            <a:off x="250825" y="2130425"/>
            <a:ext cx="885825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drop</a:t>
            </a:r>
            <a:endParaRPr/>
          </a:p>
        </p:txBody>
      </p:sp>
      <p:pic>
        <p:nvPicPr>
          <p:cNvPr id="835" name="Google Shape;83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498316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5014912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5013325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10"/>
          <p:cNvSpPr txBox="1">
            <a:spLocks noGrp="1"/>
          </p:cNvSpPr>
          <p:nvPr>
            <p:ph type="ctrTitle"/>
          </p:nvPr>
        </p:nvSpPr>
        <p:spPr>
          <a:xfrm>
            <a:off x="611187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drip</a:t>
            </a:r>
            <a:endParaRPr/>
          </a:p>
        </p:txBody>
      </p:sp>
      <p:pic>
        <p:nvPicPr>
          <p:cNvPr id="844" name="Google Shape;844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3479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362" y="3479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637" y="3500437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3500437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1"/>
          <p:cNvSpPr txBox="1">
            <a:spLocks noGrp="1"/>
          </p:cNvSpPr>
          <p:nvPr>
            <p:ph type="ctrTitle"/>
          </p:nvPr>
        </p:nvSpPr>
        <p:spPr>
          <a:xfrm>
            <a:off x="611187" y="692150"/>
            <a:ext cx="7772400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0"/>
              <a:buFont typeface="Comic Sans MS"/>
              <a:buNone/>
            </a:pPr>
            <a:r>
              <a:rPr lang="en-US" sz="30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clip</a:t>
            </a:r>
            <a:endParaRPr/>
          </a:p>
        </p:txBody>
      </p:sp>
      <p:pic>
        <p:nvPicPr>
          <p:cNvPr id="853" name="Google Shape;853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787" y="3606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2325" y="36068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3644900"/>
            <a:ext cx="938212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3644900"/>
            <a:ext cx="938212" cy="93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171</Words>
  <Application>Microsoft Office PowerPoint</Application>
  <PresentationFormat>On-screen Show (4:3)</PresentationFormat>
  <Paragraphs>136</Paragraphs>
  <Slides>136</Slides>
  <Notes>136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0" baseType="lpstr">
      <vt:lpstr>Arial</vt:lpstr>
      <vt:lpstr>Calibri</vt:lpstr>
      <vt:lpstr>Comic Sans MS</vt:lpstr>
      <vt:lpstr>Office Theme</vt:lpstr>
      <vt:lpstr>Green words Speed Sounds  set 1</vt:lpstr>
      <vt:lpstr>  1:1 words</vt:lpstr>
      <vt:lpstr>mad</vt:lpstr>
      <vt:lpstr>sad</vt:lpstr>
      <vt:lpstr>dad</vt:lpstr>
      <vt:lpstr>mat</vt:lpstr>
      <vt:lpstr>sat</vt:lpstr>
      <vt:lpstr>sam</vt:lpstr>
      <vt:lpstr>   1:2 words  </vt:lpstr>
      <vt:lpstr>in</vt:lpstr>
      <vt:lpstr>on</vt:lpstr>
      <vt:lpstr>it</vt:lpstr>
      <vt:lpstr>an</vt:lpstr>
      <vt:lpstr>and</vt:lpstr>
      <vt:lpstr>pin</vt:lpstr>
      <vt:lpstr>got</vt:lpstr>
      <vt:lpstr>dog</vt:lpstr>
      <vt:lpstr>sit</vt:lpstr>
      <vt:lpstr>tip</vt:lpstr>
      <vt:lpstr>pan</vt:lpstr>
      <vt:lpstr>gap</vt:lpstr>
      <vt:lpstr>dig</vt:lpstr>
      <vt:lpstr>top</vt:lpstr>
      <vt:lpstr>  1:3 words</vt:lpstr>
      <vt:lpstr>bin</vt:lpstr>
      <vt:lpstr>cat</vt:lpstr>
      <vt:lpstr>cot</vt:lpstr>
      <vt:lpstr>can</vt:lpstr>
      <vt:lpstr>kit</vt:lpstr>
      <vt:lpstr>mud</vt:lpstr>
      <vt:lpstr>up</vt:lpstr>
      <vt:lpstr>cup</vt:lpstr>
      <vt:lpstr>bad</vt:lpstr>
      <vt:lpstr>back</vt:lpstr>
      <vt:lpstr>kick</vt:lpstr>
      <vt:lpstr>lock</vt:lpstr>
      <vt:lpstr> 1:4 words</vt:lpstr>
      <vt:lpstr>met</vt:lpstr>
      <vt:lpstr>set</vt:lpstr>
      <vt:lpstr>fan</vt:lpstr>
      <vt:lpstr>fun</vt:lpstr>
      <vt:lpstr>fat</vt:lpstr>
      <vt:lpstr>lip</vt:lpstr>
      <vt:lpstr>log</vt:lpstr>
      <vt:lpstr>let</vt:lpstr>
      <vt:lpstr>had</vt:lpstr>
      <vt:lpstr>hit</vt:lpstr>
      <vt:lpstr>hen</vt:lpstr>
      <vt:lpstr>ship</vt:lpstr>
      <vt:lpstr>shop</vt:lpstr>
      <vt:lpstr>fish</vt:lpstr>
      <vt:lpstr>sack</vt:lpstr>
      <vt:lpstr> 1:5 words</vt:lpstr>
      <vt:lpstr>red</vt:lpstr>
      <vt:lpstr>run</vt:lpstr>
      <vt:lpstr>rat</vt:lpstr>
      <vt:lpstr>jog</vt:lpstr>
      <vt:lpstr>jet</vt:lpstr>
      <vt:lpstr>jam</vt:lpstr>
      <vt:lpstr>vet</vt:lpstr>
      <vt:lpstr>yap</vt:lpstr>
      <vt:lpstr>yes</vt:lpstr>
      <vt:lpstr>yum</vt:lpstr>
      <vt:lpstr>web</vt:lpstr>
      <vt:lpstr>win</vt:lpstr>
      <vt:lpstr>wish</vt:lpstr>
      <vt:lpstr>wet</vt:lpstr>
      <vt:lpstr>sock</vt:lpstr>
      <vt:lpstr>  1:6 words </vt:lpstr>
      <vt:lpstr>thin</vt:lpstr>
      <vt:lpstr>thick</vt:lpstr>
      <vt:lpstr>this</vt:lpstr>
      <vt:lpstr>zap</vt:lpstr>
      <vt:lpstr>zip</vt:lpstr>
      <vt:lpstr>chin</vt:lpstr>
      <vt:lpstr>chop</vt:lpstr>
      <vt:lpstr>chat</vt:lpstr>
      <vt:lpstr>quiz</vt:lpstr>
      <vt:lpstr>quit</vt:lpstr>
      <vt:lpstr>fox</vt:lpstr>
      <vt:lpstr>box</vt:lpstr>
      <vt:lpstr>fix</vt:lpstr>
      <vt:lpstr>six</vt:lpstr>
      <vt:lpstr>sing</vt:lpstr>
      <vt:lpstr>bang</vt:lpstr>
      <vt:lpstr>thing</vt:lpstr>
      <vt:lpstr>wing</vt:lpstr>
      <vt:lpstr>1:7 words</vt:lpstr>
      <vt:lpstr>bell</vt:lpstr>
      <vt:lpstr>well</vt:lpstr>
      <vt:lpstr>mess</vt:lpstr>
      <vt:lpstr>thing</vt:lpstr>
      <vt:lpstr>think</vt:lpstr>
      <vt:lpstr>wink</vt:lpstr>
      <vt:lpstr>blob</vt:lpstr>
      <vt:lpstr>brat</vt:lpstr>
      <vt:lpstr>drop</vt:lpstr>
      <vt:lpstr>drip</vt:lpstr>
      <vt:lpstr>clip</vt:lpstr>
      <vt:lpstr>from</vt:lpstr>
      <vt:lpstr>frog</vt:lpstr>
      <vt:lpstr>flag</vt:lpstr>
      <vt:lpstr>flop</vt:lpstr>
      <vt:lpstr>grin</vt:lpstr>
      <vt:lpstr>gran</vt:lpstr>
      <vt:lpstr>pram</vt:lpstr>
      <vt:lpstr>prop</vt:lpstr>
      <vt:lpstr>slip</vt:lpstr>
      <vt:lpstr>slid</vt:lpstr>
      <vt:lpstr>skid</vt:lpstr>
      <vt:lpstr>trip</vt:lpstr>
      <vt:lpstr>best</vt:lpstr>
      <vt:lpstr>test</vt:lpstr>
      <vt:lpstr>bend</vt:lpstr>
      <vt:lpstr>jump</vt:lpstr>
      <vt:lpstr>send</vt:lpstr>
      <vt:lpstr>dress</vt:lpstr>
      <vt:lpstr>kitten</vt:lpstr>
      <vt:lpstr>kitchen</vt:lpstr>
      <vt:lpstr>comic</vt:lpstr>
      <vt:lpstr>seven</vt:lpstr>
      <vt:lpstr>given</vt:lpstr>
      <vt:lpstr>robin</vt:lpstr>
      <vt:lpstr>lemon</vt:lpstr>
      <vt:lpstr>ribbon</vt:lpstr>
      <vt:lpstr>button</vt:lpstr>
      <vt:lpstr>jacket</vt:lpstr>
      <vt:lpstr>pocket</vt:lpstr>
      <vt:lpstr>packet</vt:lpstr>
      <vt:lpstr>ticket</vt:lpstr>
      <vt:lpstr>rocket</vt:lpstr>
      <vt:lpstr>puppet</vt:lpstr>
      <vt:lpstr>bucket</vt:lpstr>
      <vt:lpstr>rabbit</vt:lpstr>
      <vt:lpstr>carrot</vt:lpstr>
      <vt:lpstr>cannot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words Speed Sounds  set 1</dc:title>
  <dc:creator>Derek</dc:creator>
  <cp:lastModifiedBy>Lyndsey Phillips</cp:lastModifiedBy>
  <cp:revision>1</cp:revision>
  <dcterms:modified xsi:type="dcterms:W3CDTF">2023-09-12T07:31:51Z</dcterms:modified>
</cp:coreProperties>
</file>