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03" roundtripDataSignature="AMtx7mhnDpN/M3ehSUbEnjMZB+NBahqoq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tableStyles" Target="tableStyle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5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customschemas.google.com/relationships/presentationmetadata" Target="meta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1" name="Google Shape;14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46" name="Google Shape;14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1" name="Google Shape;15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6" name="Google Shape;15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6" name="Google Shape;166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1" name="Google Shape;171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6" name="Google Shape;176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1" name="Google Shape;181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6" name="Google Shape;186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1" name="Google Shape;191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6" name="Google Shape;196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1" name="Google Shape;20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6" name="Google Shape;206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1" name="Google Shape;211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6" name="Google Shape;216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1" name="Google Shape;221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6" name="Google Shape;226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1" name="Google Shape;231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36" name="Google Shape;236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1" name="Google Shape;241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7" name="Google Shape;247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2" name="Google Shape;25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7" name="Google Shape;257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2" name="Google Shape;262;p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7" name="Google Shape;267;p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2" name="Google Shape;272;p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7" name="Google Shape;277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2" name="Google Shape;282;p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2" name="Google Shape;10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p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7" name="Google Shape;287;p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3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2" name="Google Shape;292;p3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97" name="Google Shape;297;p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2" name="Google Shape;302;p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4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07" name="Google Shape;307;p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2" name="Google Shape;312;p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7" name="Google Shape;317;p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2" name="Google Shape;322;p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27" name="Google Shape;327;p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2" name="Google Shape;332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9" name="Google Shape;33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4" name="Google Shape;344;p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9" name="Google Shape;349;p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4" name="Google Shape;354;p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59" name="Google Shape;359;p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p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4" name="Google Shape;364;p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5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69" name="Google Shape;369;p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4" name="Google Shape;374;p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9" name="Google Shape;379;p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4" name="Google Shape;384;p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b13aed111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b13aed1110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b13aed1110_0_0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6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9" name="Google Shape;389;p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5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4" name="Google Shape;394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9" name="Google Shape;399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6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4" name="Google Shape;404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9" name="Google Shape;409;p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14" name="Google Shape;414;p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p6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0" name="Google Shape;420;p6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25" name="Google Shape;425;p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0" name="Google Shape;430;p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Google Shape;434;p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35" name="Google Shape;435;p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b13aed111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b13aed1110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b13aed1110_0_6:notes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US"/>
              <a:t>7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Google Shape;439;p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40" name="Google Shape;440;p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45" name="Google Shape;445;p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0" name="Google Shape;450;p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4" name="Google Shape;454;p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55" name="Google Shape;455;p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p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0" name="Google Shape;460;p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65" name="Google Shape;465;p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0" name="Google Shape;470;p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75" name="Google Shape;475;p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Google Shape;479;p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80" name="Google Shape;480;p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" name="Google Shape;484;p7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85" name="Google Shape;485;p7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26" name="Google Shape;12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" name="Google Shape;489;p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90" name="Google Shape;490;p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95" name="Google Shape;495;p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p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0" name="Google Shape;500;p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05" name="Google Shape;505;p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0" name="Google Shape;510;p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15" name="Google Shape;515;p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p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0" name="Google Shape;520;p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5" name="Google Shape;525;p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Google Shape;529;p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0" name="Google Shape;530;p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35" name="Google Shape;535;p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1" name="Google Shape;131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p8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0" name="Google Shape;540;p8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45" name="Google Shape;545;p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0" name="Google Shape;550;p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9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55" name="Google Shape;555;p9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0" name="Google Shape;560;p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4" name="Google Shape;564;p9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65" name="Google Shape;565;p9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" name="Google Shape;569;p9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0" name="Google Shape;570;p9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75" name="Google Shape;575;p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9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9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9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0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4" name="Google Shape;74;p10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75" name="Google Shape;75;p10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0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0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7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07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81" name="Google Shape;81;p10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0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0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9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9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9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9" name="Google Shape;29;p9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9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0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0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0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0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0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0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0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0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2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02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102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48" name="Google Shape;48;p10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0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3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3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4" name="Google Shape;54;p10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5" name="Google Shape;55;p10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0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5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105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6" name="Google Shape;66;p105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67" name="Google Shape;67;p105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68" name="Google Shape;68;p10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0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9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9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9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3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3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3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3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3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3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3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3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3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3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3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3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3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3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3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3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3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3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3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3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3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3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3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>
            <a:spLocks noGrp="1"/>
          </p:cNvSpPr>
          <p:nvPr>
            <p:ph type="title"/>
          </p:nvPr>
        </p:nvSpPr>
        <p:spPr>
          <a:xfrm>
            <a:off x="468312" y="26368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omic Sans MS"/>
              <a:buNone/>
            </a:pPr>
            <a:r>
              <a:rPr lang="en-US" sz="6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Green words</a:t>
            </a:r>
            <a:br>
              <a:rPr lang="en-US" sz="6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6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Speed Sounds </a:t>
            </a:r>
            <a:br>
              <a:rPr lang="en-US" sz="6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</a:br>
            <a:r>
              <a:rPr lang="en-US" sz="60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set 2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say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tray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spray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see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three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been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green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1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seen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keep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ay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need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sleep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feel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igh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high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night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2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light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fright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bright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sight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day</a:t>
            </a:r>
            <a:endParaRPr/>
          </a:p>
        </p:txBody>
      </p:sp>
      <p:sp>
        <p:nvSpPr>
          <p:cNvPr id="99" name="Google Shape;99;p3"/>
          <p:cNvSpPr txBox="1"/>
          <p:nvPr/>
        </p:nvSpPr>
        <p:spPr>
          <a:xfrm>
            <a:off x="3708400" y="3860800"/>
            <a:ext cx="2016125" cy="3698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2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might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p2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ow</a:t>
            </a:r>
            <a:endParaRPr/>
          </a:p>
        </p:txBody>
      </p:sp>
      <p:sp>
        <p:nvSpPr>
          <p:cNvPr id="244" name="Google Shape;244;p2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3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blow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3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snow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3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slow</a:t>
            </a:r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show</a:t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know</a:t>
            </a: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3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flow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3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glow</a:t>
            </a: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play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3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poo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too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4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zoo</a:t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mood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fool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4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pool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4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stool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4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moon</a:t>
            </a:r>
            <a:endParaRPr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spoon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4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oo</a:t>
            </a:r>
            <a:endParaRPr/>
          </a:p>
        </p:txBody>
      </p:sp>
      <p:sp>
        <p:nvSpPr>
          <p:cNvPr id="335" name="Google Shape;335;p47"/>
          <p:cNvSpPr txBox="1"/>
          <p:nvPr/>
        </p:nvSpPr>
        <p:spPr>
          <a:xfrm>
            <a:off x="4284662" y="404812"/>
            <a:ext cx="7923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47"/>
          <p:cNvSpPr txBox="1"/>
          <p:nvPr/>
        </p:nvSpPr>
        <p:spPr>
          <a:xfrm>
            <a:off x="4500562" y="404812"/>
            <a:ext cx="7923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may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took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4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look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5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book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p5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shook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5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23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cook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5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foot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5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car</a:t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5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bar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5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star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b13aed1110_0_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gb13aed1110_0_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5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park</a:t>
            </a:r>
            <a:endParaRPr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5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smart</a:t>
            </a:r>
            <a:endParaRPr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6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start</a:t>
            </a:r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6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sharp</a:t>
            </a:r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6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spark</a:t>
            </a:r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6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</a:t>
            </a:r>
            <a:endParaRPr/>
          </a:p>
        </p:txBody>
      </p:sp>
      <p:sp>
        <p:nvSpPr>
          <p:cNvPr id="417" name="Google Shape;417;p6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marR="0" lvl="0" indent="-1397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6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sort</a:t>
            </a:r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6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short</a:t>
            </a:r>
            <a:endParaRPr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6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worn</a:t>
            </a:r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6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horse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b13aed1110_0_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gb13aed1110_0_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64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p6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sport</a:t>
            </a:r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6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snort</a:t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7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fork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" name="Google Shape;457;p7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air</a:t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7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fair</a:t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7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stair</a:t>
            </a:r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7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hair</a:t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7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air</a:t>
            </a:r>
            <a:endParaRPr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7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lair</a:t>
            </a:r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p7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chair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way</a:t>
            </a:r>
            <a:endParaRPr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Google Shape;492;p7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ir</a:t>
            </a:r>
            <a:endParaRPr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p7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girl</a:t>
            </a:r>
            <a:endParaRPr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8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bird</a:t>
            </a:r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p8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third</a:t>
            </a:r>
            <a:endParaRPr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8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whirl</a:t>
            </a:r>
            <a:endParaRPr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8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twirl</a:t>
            </a:r>
            <a:endParaRPr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8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dirt</a:t>
            </a:r>
            <a:endParaRPr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p8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</a:t>
            </a:r>
            <a:endParaRPr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Google Shape;532;p8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out</a:t>
            </a:r>
            <a:endParaRPr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8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shout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162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lay</a:t>
            </a:r>
            <a:endParaRPr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Google Shape;542;p88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loud</a:t>
            </a:r>
            <a:endParaRPr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8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mouth</a:t>
            </a:r>
            <a:endParaRPr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90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round</a:t>
            </a:r>
            <a:endParaRPr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91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found</a:t>
            </a:r>
            <a:endParaRPr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2" name="Google Shape;562;p9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sz="4400" b="0" i="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oy</a:t>
            </a:r>
            <a:endParaRPr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p9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toy</a:t>
            </a:r>
            <a:endParaRPr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Google Shape;572;p94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boy</a:t>
            </a:r>
            <a:endParaRPr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9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237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600"/>
              <a:buFont typeface="Comic Sans MS"/>
              <a:buNone/>
            </a:pPr>
            <a:r>
              <a:rPr lang="en-US" sz="9600" b="0" i="0" u="none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enjoy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Application>Microsoft Office PowerPoint</Application>
  <PresentationFormat>On-screen Show (4:3)</PresentationFormat>
  <Paragraphs>99</Paragraphs>
  <Slides>97</Slides>
  <Notes>97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97</vt:i4>
      </vt:variant>
    </vt:vector>
  </HeadingPairs>
  <TitlesOfParts>
    <vt:vector size="101" baseType="lpstr">
      <vt:lpstr>Arial</vt:lpstr>
      <vt:lpstr>Calibri</vt:lpstr>
      <vt:lpstr>Comic Sans MS</vt:lpstr>
      <vt:lpstr>Office Theme</vt:lpstr>
      <vt:lpstr>Green words Speed Sounds  set 2</vt:lpstr>
      <vt:lpstr>ay</vt:lpstr>
      <vt:lpstr>day</vt:lpstr>
      <vt:lpstr>play</vt:lpstr>
      <vt:lpstr>may</vt:lpstr>
      <vt:lpstr>PowerPoint Presentation</vt:lpstr>
      <vt:lpstr>PowerPoint Presentation</vt:lpstr>
      <vt:lpstr>way</vt:lpstr>
      <vt:lpstr>lay</vt:lpstr>
      <vt:lpstr>say</vt:lpstr>
      <vt:lpstr>tray</vt:lpstr>
      <vt:lpstr>spray</vt:lpstr>
      <vt:lpstr>ee</vt:lpstr>
      <vt:lpstr>see</vt:lpstr>
      <vt:lpstr>three</vt:lpstr>
      <vt:lpstr>been</vt:lpstr>
      <vt:lpstr>green</vt:lpstr>
      <vt:lpstr>seen</vt:lpstr>
      <vt:lpstr>keep</vt:lpstr>
      <vt:lpstr>need</vt:lpstr>
      <vt:lpstr>sleep</vt:lpstr>
      <vt:lpstr>feel</vt:lpstr>
      <vt:lpstr>igh</vt:lpstr>
      <vt:lpstr>high</vt:lpstr>
      <vt:lpstr>night</vt:lpstr>
      <vt:lpstr>light</vt:lpstr>
      <vt:lpstr>fright</vt:lpstr>
      <vt:lpstr>bright</vt:lpstr>
      <vt:lpstr>sight</vt:lpstr>
      <vt:lpstr>might</vt:lpstr>
      <vt:lpstr>ow</vt:lpstr>
      <vt:lpstr>blow</vt:lpstr>
      <vt:lpstr>snow</vt:lpstr>
      <vt:lpstr>slow</vt:lpstr>
      <vt:lpstr>show</vt:lpstr>
      <vt:lpstr>know</vt:lpstr>
      <vt:lpstr>flow</vt:lpstr>
      <vt:lpstr>glow</vt:lpstr>
      <vt:lpstr>oo</vt:lpstr>
      <vt:lpstr>poo</vt:lpstr>
      <vt:lpstr>too</vt:lpstr>
      <vt:lpstr>zoo</vt:lpstr>
      <vt:lpstr>mood</vt:lpstr>
      <vt:lpstr>fool</vt:lpstr>
      <vt:lpstr>pool</vt:lpstr>
      <vt:lpstr>stool</vt:lpstr>
      <vt:lpstr>moon</vt:lpstr>
      <vt:lpstr>spoon</vt:lpstr>
      <vt:lpstr>oo</vt:lpstr>
      <vt:lpstr>took</vt:lpstr>
      <vt:lpstr>look</vt:lpstr>
      <vt:lpstr>book</vt:lpstr>
      <vt:lpstr>shook</vt:lpstr>
      <vt:lpstr>cook</vt:lpstr>
      <vt:lpstr>foot</vt:lpstr>
      <vt:lpstr>ar</vt:lpstr>
      <vt:lpstr>car</vt:lpstr>
      <vt:lpstr>bar</vt:lpstr>
      <vt:lpstr>star</vt:lpstr>
      <vt:lpstr>park</vt:lpstr>
      <vt:lpstr>smart</vt:lpstr>
      <vt:lpstr>start</vt:lpstr>
      <vt:lpstr>sharp</vt:lpstr>
      <vt:lpstr>spark</vt:lpstr>
      <vt:lpstr>or</vt:lpstr>
      <vt:lpstr>sort</vt:lpstr>
      <vt:lpstr>short</vt:lpstr>
      <vt:lpstr>worn</vt:lpstr>
      <vt:lpstr>horse</vt:lpstr>
      <vt:lpstr>sport</vt:lpstr>
      <vt:lpstr>snort</vt:lpstr>
      <vt:lpstr>fork</vt:lpstr>
      <vt:lpstr>air</vt:lpstr>
      <vt:lpstr>fair</vt:lpstr>
      <vt:lpstr>stair</vt:lpstr>
      <vt:lpstr>hair</vt:lpstr>
      <vt:lpstr>air</vt:lpstr>
      <vt:lpstr>lair</vt:lpstr>
      <vt:lpstr>chair</vt:lpstr>
      <vt:lpstr>ir</vt:lpstr>
      <vt:lpstr>girl</vt:lpstr>
      <vt:lpstr>bird</vt:lpstr>
      <vt:lpstr>third</vt:lpstr>
      <vt:lpstr>whirl</vt:lpstr>
      <vt:lpstr>twirl</vt:lpstr>
      <vt:lpstr>dirt</vt:lpstr>
      <vt:lpstr>ou</vt:lpstr>
      <vt:lpstr>out</vt:lpstr>
      <vt:lpstr>shout</vt:lpstr>
      <vt:lpstr>loud</vt:lpstr>
      <vt:lpstr>mouth</vt:lpstr>
      <vt:lpstr>round</vt:lpstr>
      <vt:lpstr>found</vt:lpstr>
      <vt:lpstr>oy</vt:lpstr>
      <vt:lpstr>toy</vt:lpstr>
      <vt:lpstr>boy</vt:lpstr>
      <vt:lpstr>enjoy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words Speed Sounds  set 2</dc:title>
  <dc:creator>user</dc:creator>
  <cp:lastModifiedBy>Lyndsey Phillips</cp:lastModifiedBy>
  <cp:revision>1</cp:revision>
  <dcterms:created xsi:type="dcterms:W3CDTF">2012-08-28T11:22:55Z</dcterms:created>
  <dcterms:modified xsi:type="dcterms:W3CDTF">2023-09-12T07:35:48Z</dcterms:modified>
</cp:coreProperties>
</file>