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7" r:id="rId2"/>
    <p:sldId id="298" r:id="rId3"/>
    <p:sldId id="299" r:id="rId4"/>
    <p:sldId id="300" r:id="rId5"/>
    <p:sldId id="301" r:id="rId6"/>
    <p:sldId id="302" r:id="rId7"/>
    <p:sldId id="303" r:id="rId8"/>
    <p:sldId id="304" r:id="rId9"/>
    <p:sldId id="30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5C36"/>
    <a:srgbClr val="33502E"/>
    <a:srgbClr val="009900"/>
    <a:srgbClr val="446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563" autoAdjust="0"/>
    <p:restoredTop sz="89684" autoAdjust="0"/>
  </p:normalViewPr>
  <p:slideViewPr>
    <p:cSldViewPr>
      <p:cViewPr varScale="1">
        <p:scale>
          <a:sx n="65" d="100"/>
          <a:sy n="65" d="100"/>
        </p:scale>
        <p:origin x="89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D2DF2-9F79-4446-9322-30E58642E6E0}" type="datetimeFigureOut">
              <a:rPr lang="en-GB" smtClean="0"/>
              <a:t>30/03/2021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7DB09-C82E-40A3-BAF8-6E8AE992EB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247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Leave gates as you</a:t>
            </a:r>
            <a:r>
              <a:rPr lang="en-GB" baseline="0" dirty="0" smtClean="0"/>
              <a:t> find them. </a:t>
            </a:r>
            <a:r>
              <a:rPr lang="en-GB" dirty="0" smtClean="0"/>
              <a:t>Farmers usually close their gates but sometimes they keep them open to allow their animals to get food or water from another field.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7DB09-C82E-40A3-BAF8-6E8AE992EB1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039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sz="1200" b="1" dirty="0" smtClean="0">
                <a:solidFill>
                  <a:srgbClr val="33502E"/>
                </a:solidFill>
              </a:rPr>
              <a:t>W</a:t>
            </a:r>
            <a:r>
              <a:rPr lang="en-GB" sz="1200" dirty="0" smtClean="0">
                <a:solidFill>
                  <a:srgbClr val="33502E"/>
                </a:solidFill>
              </a:rPr>
              <a:t>e must never touch farmers equipment or try to feed the animals. </a:t>
            </a:r>
          </a:p>
          <a:p>
            <a:pPr algn="ctr"/>
            <a:r>
              <a:rPr lang="en-GB" sz="1200" dirty="0" smtClean="0">
                <a:solidFill>
                  <a:srgbClr val="33502E"/>
                </a:solidFill>
              </a:rPr>
              <a:t>Never pick wild flowers or disturb animals and leave nests alone.</a:t>
            </a:r>
          </a:p>
          <a:p>
            <a:pPr algn="ctr"/>
            <a:r>
              <a:rPr lang="en-GB" sz="1200" dirty="0" smtClean="0">
                <a:solidFill>
                  <a:srgbClr val="33502E"/>
                </a:solidFill>
              </a:rPr>
              <a:t>Always use styles and gates don’t go through hedges or break fencing.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7DB09-C82E-40A3-BAF8-6E8AE992EB1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635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When we visit the countryside we must always keep it neat and tidy.</a:t>
            </a:r>
          </a:p>
          <a:p>
            <a:r>
              <a:rPr lang="en-GB" dirty="0" smtClean="0"/>
              <a:t>We don’t want animals to eat anything they shouldn’t</a:t>
            </a:r>
            <a:r>
              <a:rPr lang="en-GB" baseline="0" dirty="0" smtClean="0"/>
              <a:t> and make them poorly</a:t>
            </a:r>
          </a:p>
          <a:p>
            <a:r>
              <a:rPr lang="en-GB" baseline="0" dirty="0" smtClean="0"/>
              <a:t>They may get caught up in unwanted packaging.</a:t>
            </a:r>
          </a:p>
          <a:p>
            <a:r>
              <a:rPr lang="en-GB" baseline="0" dirty="0" smtClean="0"/>
              <a:t>Take a bag with you to put your rubbish in so that you can take it home.</a:t>
            </a:r>
          </a:p>
          <a:p>
            <a:r>
              <a:rPr lang="en-GB" baseline="0" dirty="0" smtClean="0"/>
              <a:t>We also want to leave it looking lovely for everybody to enjoy.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7DB09-C82E-40A3-BAF8-6E8AE992EB1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861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ctr"/>
            <a:r>
              <a:rPr lang="en-GB" sz="2800" dirty="0" smtClean="0">
                <a:solidFill>
                  <a:srgbClr val="33502E"/>
                </a:solidFill>
              </a:rPr>
              <a:t>Barbeques and</a:t>
            </a:r>
            <a:r>
              <a:rPr lang="en-GB" sz="2800" baseline="0" dirty="0" smtClean="0">
                <a:solidFill>
                  <a:srgbClr val="33502E"/>
                </a:solidFill>
              </a:rPr>
              <a:t> cigarettes thrown away can cause fires in the countryside.</a:t>
            </a:r>
          </a:p>
          <a:p>
            <a:pPr lvl="1" algn="ctr"/>
            <a:r>
              <a:rPr lang="en-GB" sz="2800" baseline="0" dirty="0" smtClean="0">
                <a:solidFill>
                  <a:srgbClr val="33502E"/>
                </a:solidFill>
              </a:rPr>
              <a:t>Moorland can be very dry in summer and the ground can set on fire very easily.</a:t>
            </a:r>
          </a:p>
          <a:p>
            <a:pPr lvl="1" algn="ctr"/>
            <a:r>
              <a:rPr lang="en-GB" sz="2800" baseline="0" dirty="0" smtClean="0">
                <a:solidFill>
                  <a:srgbClr val="33502E"/>
                </a:solidFill>
              </a:rPr>
              <a:t>Forests can also be set on fire when the leaves are very dry.</a:t>
            </a:r>
          </a:p>
          <a:p>
            <a:pPr lvl="1" algn="ctr"/>
            <a:r>
              <a:rPr lang="en-GB" sz="2800" baseline="0" dirty="0" smtClean="0">
                <a:solidFill>
                  <a:srgbClr val="33502E"/>
                </a:solidFill>
              </a:rPr>
              <a:t>Always light barbeques in an area where you are allowed to do so.</a:t>
            </a:r>
          </a:p>
          <a:p>
            <a:pPr lvl="1" algn="ctr"/>
            <a:r>
              <a:rPr lang="en-GB" sz="2800" baseline="0" dirty="0" smtClean="0">
                <a:solidFill>
                  <a:srgbClr val="33502E"/>
                </a:solidFill>
              </a:rPr>
              <a:t>Adults must never throw cigarettes on the floor </a:t>
            </a:r>
          </a:p>
          <a:p>
            <a:pPr lvl="1" algn="ctr"/>
            <a:r>
              <a:rPr lang="en-GB" sz="2800" baseline="0" dirty="0" smtClean="0">
                <a:solidFill>
                  <a:srgbClr val="33502E"/>
                </a:solidFill>
              </a:rPr>
              <a:t>Always take your rubbish home. </a:t>
            </a:r>
          </a:p>
          <a:p>
            <a:pPr lvl="1" algn="ctr"/>
            <a:endParaRPr lang="en-GB" sz="2800" dirty="0" smtClean="0">
              <a:solidFill>
                <a:srgbClr val="33502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7DB09-C82E-40A3-BAF8-6E8AE992EB1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355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You may wander into a field where there are crops and damage them.</a:t>
            </a:r>
          </a:p>
          <a:p>
            <a:r>
              <a:rPr lang="en-GB" dirty="0" smtClean="0"/>
              <a:t>You may walk in a field where the animals are not happy with strangers</a:t>
            </a:r>
            <a:r>
              <a:rPr lang="en-GB" baseline="0" dirty="0" smtClean="0"/>
              <a:t> around.</a:t>
            </a:r>
          </a:p>
          <a:p>
            <a:r>
              <a:rPr lang="en-GB" baseline="0" dirty="0" smtClean="0"/>
              <a:t>You might get lost!</a:t>
            </a:r>
          </a:p>
          <a:p>
            <a:r>
              <a:rPr lang="en-GB" baseline="0" dirty="0" smtClean="0"/>
              <a:t>A farmer would be upset if you damaged his valuable crops or stressed out his animals.</a:t>
            </a:r>
          </a:p>
          <a:p>
            <a:r>
              <a:rPr lang="en-GB" baseline="0" dirty="0" smtClean="0"/>
              <a:t>The right path is called a public footpath look out for the signs,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7DB09-C82E-40A3-BAF8-6E8AE992EB1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606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Dogs can run after sheep this can make them very stressed and make</a:t>
            </a:r>
            <a:r>
              <a:rPr lang="en-GB" baseline="0" dirty="0" smtClean="0"/>
              <a:t> them</a:t>
            </a:r>
            <a:r>
              <a:rPr lang="en-GB" dirty="0" smtClean="0"/>
              <a:t> very poorly or even die!</a:t>
            </a:r>
          </a:p>
          <a:p>
            <a:r>
              <a:rPr lang="en-GB" dirty="0" smtClean="0"/>
              <a:t>ALL dogs can chase sheep.</a:t>
            </a:r>
            <a:r>
              <a:rPr lang="en-GB" baseline="0" dirty="0" smtClean="0"/>
              <a:t> Even your friendly fluffy pet can chase sheep and cause them harm</a:t>
            </a:r>
          </a:p>
          <a:p>
            <a:r>
              <a:rPr lang="en-GB" baseline="0" dirty="0" smtClean="0"/>
              <a:t>‘Under control’ means that they can not run away from you if they get excited when they see sheep.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7DB09-C82E-40A3-BAF8-6E8AE992EB1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196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48A0C-5545-4FC6-8260-43FCC71C66DC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FA634-1616-4FC1-80DA-900724ED2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80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48A0C-5545-4FC6-8260-43FCC71C66DC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FA634-1616-4FC1-80DA-900724ED22C5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659" y="44624"/>
            <a:ext cx="2817118" cy="122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02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1340768"/>
            <a:ext cx="8748464" cy="4556457"/>
          </a:xfrm>
          <a:prstGeom prst="rect">
            <a:avLst/>
          </a:prstGeom>
        </p:spPr>
      </p:pic>
      <p:pic>
        <p:nvPicPr>
          <p:cNvPr id="5" name="Picture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487" y="6235857"/>
            <a:ext cx="1587537" cy="622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442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34772"/>
            <a:ext cx="9144000" cy="5775156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57" y="1700808"/>
            <a:ext cx="8384285" cy="49411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15370" y="1757762"/>
            <a:ext cx="55446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THE </a:t>
            </a:r>
            <a:r>
              <a:rPr lang="en-GB" sz="5400" b="1" dirty="0" smtClean="0"/>
              <a:t>COUNTRYSIDE </a:t>
            </a:r>
            <a:r>
              <a:rPr lang="en-GB" sz="5400" b="1" dirty="0"/>
              <a:t/>
            </a:r>
            <a:br>
              <a:rPr lang="en-GB" sz="5400" b="1" dirty="0"/>
            </a:br>
            <a:r>
              <a:rPr lang="en-GB" sz="5400" b="1" dirty="0"/>
              <a:t>CODE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78" l="0" r="995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9857" y="1769212"/>
            <a:ext cx="385532" cy="3672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06" b="9628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0822" y="5650492"/>
            <a:ext cx="1330308" cy="85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13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736 2.59259E-6 L -0.09913 0.11643 L -0.03385 2.59259E-6 L 0.03507 0.11643 L 0.10382 2.59259E-6 L 0.16823 0.11643 L 0.23698 2.59259E-6 L 0.30209 0.11643 L 0.37118 2.59259E-6 L 0.44028 0.11643 L 0.50521 2.59259E-6 L 0.57431 0.11643 L 0.63837 2.59259E-6 L 0.70747 0.11643 L 0.77604 2.59259E-6 L 0.8415 0.11643 L 0.91077 2.59259E-6 " pathEditMode="relative" rAng="0" ptsTypes="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06" y="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6" y="1161666"/>
            <a:ext cx="9126013" cy="69573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79667" y="-62990"/>
            <a:ext cx="613647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/>
              <a:t>  </a:t>
            </a:r>
            <a:r>
              <a:rPr lang="en-GB" sz="5400" b="1" dirty="0" smtClean="0"/>
              <a:t>Gates</a:t>
            </a:r>
            <a:r>
              <a:rPr lang="en-GB" sz="7200" dirty="0" smtClean="0"/>
              <a:t> </a:t>
            </a:r>
          </a:p>
          <a:p>
            <a:pPr algn="ctr"/>
            <a:r>
              <a:rPr lang="en-GB" sz="4400" dirty="0" smtClean="0">
                <a:solidFill>
                  <a:srgbClr val="3B5C36"/>
                </a:solidFill>
              </a:rPr>
              <a:t>   Do you know how you should leave gates in the   countryside?</a:t>
            </a:r>
            <a:endParaRPr lang="en-GB" sz="5400" dirty="0">
              <a:solidFill>
                <a:srgbClr val="3B5C3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3717032"/>
            <a:ext cx="8414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600" dirty="0">
              <a:solidFill>
                <a:srgbClr val="446A3E"/>
              </a:solidFill>
            </a:endParaRPr>
          </a:p>
          <a:p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511797" y="3212976"/>
            <a:ext cx="7335083" cy="3429000"/>
            <a:chOff x="860513" y="1540285"/>
            <a:chExt cx="7335083" cy="250212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961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60513" y="1540285"/>
              <a:ext cx="3744817" cy="250212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961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3242" y="1602519"/>
              <a:ext cx="3482354" cy="2439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887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9200321" cy="50851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7524" y="1913034"/>
            <a:ext cx="856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3B5C36"/>
                </a:solidFill>
              </a:rPr>
              <a:t>How do you think we should behave in the countryside?</a:t>
            </a:r>
            <a:endParaRPr lang="en-GB" sz="3600" dirty="0">
              <a:solidFill>
                <a:srgbClr val="3B5C3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326" y="4869160"/>
            <a:ext cx="2993995" cy="13079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332656" y="116632"/>
            <a:ext cx="10476656" cy="1368152"/>
          </a:xfrm>
        </p:spPr>
        <p:txBody>
          <a:bodyPr/>
          <a:lstStyle/>
          <a:p>
            <a:r>
              <a:rPr lang="en-GB" b="1" dirty="0" smtClean="0"/>
              <a:t>Respect the</a:t>
            </a:r>
            <a:br>
              <a:rPr lang="en-GB" b="1" dirty="0" smtClean="0"/>
            </a:br>
            <a:r>
              <a:rPr lang="en-GB" b="1" dirty="0" smtClean="0"/>
              <a:t>Countryside</a:t>
            </a:r>
            <a:endParaRPr lang="en-GB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58823" y="3207842"/>
            <a:ext cx="6400800" cy="1982854"/>
          </a:xfrm>
        </p:spPr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3B5C36"/>
                </a:solidFill>
              </a:rPr>
              <a:t>Do you think it is ok to try and feed farm animals?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3B5C36"/>
                </a:solidFill>
              </a:rPr>
              <a:t>Do you think it is ok to walk wherever we want in the countryside?</a:t>
            </a:r>
          </a:p>
          <a:p>
            <a:endParaRPr lang="en-GB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28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284455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/>
              <a:t>Litter</a:t>
            </a:r>
          </a:p>
          <a:p>
            <a:pPr algn="ctr"/>
            <a:r>
              <a:rPr lang="en-GB" dirty="0" smtClean="0">
                <a:solidFill>
                  <a:srgbClr val="FF0000"/>
                </a:solidFill>
              </a:rPr>
              <a:t>   </a:t>
            </a:r>
            <a:endParaRPr lang="en-GB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53732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589240"/>
            <a:ext cx="841984" cy="1080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2060848"/>
            <a:ext cx="71287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3B5C36"/>
                </a:solidFill>
              </a:rPr>
              <a:t>Do you think it’s ok to drop litter in the countryside?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 smtClean="0">
              <a:solidFill>
                <a:srgbClr val="3B5C36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3B5C36"/>
                </a:solidFill>
              </a:rPr>
              <a:t>What might happen if you do?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 smtClean="0">
              <a:solidFill>
                <a:srgbClr val="3B5C36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3B5C36"/>
                </a:solidFill>
              </a:rPr>
              <a:t>How can we stop this from happening?</a:t>
            </a:r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66599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296652"/>
            <a:ext cx="5472608" cy="93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/>
              <a:t>Fire</a:t>
            </a:r>
            <a:r>
              <a:rPr lang="en-GB" sz="5400" dirty="0" smtClean="0"/>
              <a:t> </a:t>
            </a:r>
            <a:endParaRPr lang="en-GB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144000" cy="56166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68" y="1772816"/>
            <a:ext cx="885698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33502E"/>
                </a:solidFill>
              </a:rPr>
              <a:t> </a:t>
            </a:r>
            <a:r>
              <a:rPr lang="en-GB" sz="3600" dirty="0" smtClean="0">
                <a:solidFill>
                  <a:srgbClr val="33502E"/>
                </a:solidFill>
              </a:rPr>
              <a:t>What sort of behaviour /actions of others, may cause a fire in the countryside?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GB" sz="3600" dirty="0">
              <a:solidFill>
                <a:srgbClr val="33502E"/>
              </a:solidFill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33502E"/>
                </a:solidFill>
              </a:rPr>
              <a:t>What areas can be affected?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GB" sz="3600" dirty="0" smtClean="0">
              <a:solidFill>
                <a:srgbClr val="33502E"/>
              </a:solidFill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33502E"/>
                </a:solidFill>
              </a:rPr>
              <a:t>How can we prevent fires from happening?</a:t>
            </a:r>
          </a:p>
          <a:p>
            <a:pPr lvl="1" algn="ctr"/>
            <a:endParaRPr lang="en-GB" sz="3600" dirty="0">
              <a:solidFill>
                <a:srgbClr val="33502E"/>
              </a:solidFill>
            </a:endParaRPr>
          </a:p>
          <a:p>
            <a:pPr lvl="1"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252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7660"/>
            <a:ext cx="9144000" cy="51803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2060848"/>
            <a:ext cx="8064896" cy="7509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33502E"/>
                </a:solidFill>
              </a:rPr>
              <a:t>Why do you think it is important to stay on the right path?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>
              <a:solidFill>
                <a:srgbClr val="33502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33502E"/>
                </a:solidFill>
              </a:rPr>
              <a:t>Do you think the farmer would be happy if you walked on his field?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>
              <a:solidFill>
                <a:srgbClr val="33502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33502E"/>
                </a:solidFill>
              </a:rPr>
              <a:t>Do you know what the right path is called?</a:t>
            </a:r>
          </a:p>
          <a:p>
            <a:pPr algn="ctr"/>
            <a:endParaRPr lang="en-GB" sz="3600" dirty="0">
              <a:solidFill>
                <a:srgbClr val="33502E"/>
              </a:solidFill>
            </a:endParaRPr>
          </a:p>
          <a:p>
            <a:pPr algn="ctr"/>
            <a:endParaRPr lang="en-GB" sz="3600" dirty="0" smtClean="0">
              <a:solidFill>
                <a:srgbClr val="33502E"/>
              </a:solidFill>
            </a:endParaRPr>
          </a:p>
          <a:p>
            <a:pPr algn="ctr"/>
            <a:endParaRPr lang="en-GB" sz="3600" dirty="0">
              <a:solidFill>
                <a:srgbClr val="33502E"/>
              </a:solidFill>
            </a:endParaRPr>
          </a:p>
          <a:p>
            <a:pPr algn="ctr"/>
            <a:endParaRPr lang="en-GB" sz="3600" dirty="0">
              <a:solidFill>
                <a:srgbClr val="33502E"/>
              </a:solidFill>
            </a:endParaRPr>
          </a:p>
          <a:p>
            <a:pPr algn="ctr"/>
            <a:endParaRPr lang="en-GB" sz="3200" dirty="0">
              <a:solidFill>
                <a:srgbClr val="33502E"/>
              </a:solidFill>
            </a:endParaRPr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02" b="89623" l="0" r="970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2" y="6052390"/>
            <a:ext cx="720081" cy="8056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525532"/>
            <a:ext cx="7772400" cy="1152127"/>
          </a:xfrm>
        </p:spPr>
        <p:txBody>
          <a:bodyPr/>
          <a:lstStyle/>
          <a:p>
            <a:r>
              <a:rPr lang="en-GB" b="1" dirty="0" smtClean="0"/>
              <a:t>Stick To The Path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357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33333E-6 L 0.89757 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8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28" y="1854117"/>
            <a:ext cx="9189181" cy="50038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1484784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0" b="92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216" y="5373216"/>
            <a:ext cx="1484784" cy="148478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67544" y="72007"/>
            <a:ext cx="6908304" cy="976212"/>
          </a:xfrm>
        </p:spPr>
        <p:txBody>
          <a:bodyPr/>
          <a:lstStyle/>
          <a:p>
            <a:r>
              <a:rPr lang="en-GB" sz="5400" b="1" dirty="0" smtClean="0"/>
              <a:t>Keep Dogs Under Control</a:t>
            </a:r>
            <a:endParaRPr lang="en-GB" sz="5400" b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-180528" y="2655496"/>
            <a:ext cx="9001000" cy="2789728"/>
          </a:xfrm>
        </p:spPr>
        <p:txBody>
          <a:bodyPr/>
          <a:lstStyle/>
          <a:p>
            <a:r>
              <a:rPr lang="en-GB" sz="3600" dirty="0" smtClean="0"/>
              <a:t> </a:t>
            </a:r>
            <a:endParaRPr lang="en-GB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899592" y="2655496"/>
            <a:ext cx="7560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3B5C36"/>
                </a:solidFill>
              </a:rPr>
              <a:t>Why do you think we should keep dogs under control?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>
              <a:solidFill>
                <a:srgbClr val="3B5C36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3B5C36"/>
                </a:solidFill>
              </a:rPr>
              <a:t>What types of dogs should be kept under control?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>
              <a:solidFill>
                <a:srgbClr val="3B5C36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3B5C36"/>
                </a:solidFill>
              </a:rPr>
              <a:t>What does ‘under control’ mean?</a:t>
            </a:r>
            <a:endParaRPr lang="en-GB" sz="3600" dirty="0">
              <a:solidFill>
                <a:srgbClr val="3B5C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98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56612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51720" y="3284984"/>
            <a:ext cx="51602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 smtClean="0"/>
              <a:t>Any Questions?</a:t>
            </a:r>
            <a:endParaRPr lang="en-GB" sz="6000" b="1" dirty="0"/>
          </a:p>
        </p:txBody>
      </p:sp>
    </p:spTree>
    <p:extLst>
      <p:ext uri="{BB962C8B-B14F-4D97-AF65-F5344CB8AC3E}">
        <p14:creationId xmlns:p14="http://schemas.microsoft.com/office/powerpoint/2010/main" val="145572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1811</TotalTime>
  <Words>543</Words>
  <Application>Microsoft Office PowerPoint</Application>
  <PresentationFormat>On-screen Show (4:3)</PresentationFormat>
  <Paragraphs>77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Respect the Countryside</vt:lpstr>
      <vt:lpstr>PowerPoint Presentation</vt:lpstr>
      <vt:lpstr>PowerPoint Presentation</vt:lpstr>
      <vt:lpstr>Stick To The Path</vt:lpstr>
      <vt:lpstr>Keep Dogs Under Control</vt:lpstr>
      <vt:lpstr>PowerPoint Presentation</vt:lpstr>
    </vt:vector>
  </TitlesOfParts>
  <Company>Cheshire Constabulary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Gregory</dc:creator>
  <cp:lastModifiedBy>lakers</cp:lastModifiedBy>
  <cp:revision>164</cp:revision>
  <dcterms:created xsi:type="dcterms:W3CDTF">2015-02-05T14:15:12Z</dcterms:created>
  <dcterms:modified xsi:type="dcterms:W3CDTF">2021-03-30T12:53:56Z</dcterms:modified>
</cp:coreProperties>
</file>