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787611" y="236665"/>
            <a:ext cx="4787372" cy="748946"/>
          </a:xfrm>
          <a:prstGeom prst="rect">
            <a:avLst/>
          </a:prstGeom>
          <a:solidFill>
            <a:srgbClr val="000000"/>
          </a:solidFill>
          <a:ln w="9525">
            <a:solidFill>
              <a:srgbClr val="4A7EBB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>
              <a:defRPr sz="3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Canned Tuna Art</a:t>
            </a:r>
          </a:p>
        </p:txBody>
      </p:sp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603" y="1124744"/>
            <a:ext cx="7599775" cy="377455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ubtitle 3"/>
          <p:cNvSpPr txBox="1">
            <a:spLocks noGrp="1"/>
          </p:cNvSpPr>
          <p:nvPr>
            <p:ph type="subTitle" sz="quarter" idx="1"/>
          </p:nvPr>
        </p:nvSpPr>
        <p:spPr>
          <a:xfrm>
            <a:off x="782602" y="5301207"/>
            <a:ext cx="7599775" cy="1080121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9525">
            <a:solidFill>
              <a:srgbClr val="46AAC4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Artist Val Hunt created this piece in 2009 by recycling aluminium drinks cans! It’s on display in the museum in our Fish &amp; Reptile Gallery next to casts of real fish.</a:t>
            </a:r>
          </a:p>
        </p:txBody>
      </p:sp>
      <p:pic>
        <p:nvPicPr>
          <p:cNvPr id="97" name="WMAG_Logo-RGB-Colour_small.jpg" descr="WMAG_Logo-RGB-Colour_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734" y="69153"/>
            <a:ext cx="1547070" cy="1698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457200" y="332655"/>
            <a:ext cx="5379188" cy="706062"/>
          </a:xfrm>
          <a:prstGeom prst="rect">
            <a:avLst/>
          </a:prstGeom>
          <a:solidFill>
            <a:srgbClr val="000000"/>
          </a:solidFill>
          <a:ln w="9525">
            <a:solidFill>
              <a:srgbClr val="4A7EBB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defTabSz="832104">
              <a:defRPr sz="3549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Create Your Own Fish!</a:t>
            </a:r>
          </a:p>
        </p:txBody>
      </p:sp>
      <p:sp>
        <p:nvSpPr>
          <p:cNvPr id="10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66475" y="1607035"/>
            <a:ext cx="3959729" cy="2095123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path>
              <a:fillToRect l="50466" t="81435" r="49533" b="18564"/>
            </a:path>
          </a:gradFill>
          <a:ln w="9525">
            <a:solidFill>
              <a:srgbClr val="46AAC4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Collect clean, shiny foils from packaging for recycling -I used wrappers from chocolate coins and chocolates,  aluminium foil and a pouch for dishwasher tablets.</a:t>
            </a:r>
          </a:p>
        </p:txBody>
      </p:sp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1456" r="17163"/>
          <a:stretch>
            <a:fillRect/>
          </a:stretch>
        </p:blipFill>
        <p:spPr>
          <a:xfrm>
            <a:off x="4853942" y="4812932"/>
            <a:ext cx="1872209" cy="1715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6149" y="1324352"/>
            <a:ext cx="1950307" cy="2104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95549" y="3870471"/>
            <a:ext cx="1866901" cy="180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66263" y="2744074"/>
            <a:ext cx="1427982" cy="1906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t="16401"/>
          <a:stretch>
            <a:fillRect/>
          </a:stretch>
        </p:blipFill>
        <p:spPr>
          <a:xfrm>
            <a:off x="2915816" y="4812932"/>
            <a:ext cx="1719634" cy="1469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486015" y="274638"/>
            <a:ext cx="4739073" cy="780873"/>
          </a:xfrm>
          <a:prstGeom prst="rect">
            <a:avLst/>
          </a:prstGeom>
          <a:solidFill>
            <a:srgbClr val="000000"/>
          </a:solidFill>
          <a:ln w="9525">
            <a:solidFill>
              <a:srgbClr val="4A7EBB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defTabSz="868680">
              <a:defRPr sz="3705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Start with the head</a:t>
            </a:r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93376" y="1600200"/>
            <a:ext cx="4402833" cy="3407581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9525">
            <a:solidFill>
              <a:srgbClr val="46AAC4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180473" indent="-180473">
              <a:spcBef>
                <a:spcPts val="0"/>
              </a:spcBef>
              <a:buFontTx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Take a thicker piece of foil like a pie dish to cut into a fish head shape. Build up the eye in layers of twisted foil to make a bulging fish eye. Twist more foil to create the fish’s thick lips.</a:t>
            </a:r>
          </a:p>
          <a:p>
            <a:pPr marL="180473" indent="-180473">
              <a:spcBef>
                <a:spcPts val="0"/>
              </a:spcBef>
              <a:buFontTx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180473" indent="-180473">
              <a:spcBef>
                <a:spcPts val="0"/>
              </a:spcBef>
              <a:buFontTx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Glue down onto a piece of plain or blue card. PVA glue is best for sticking the foils.</a:t>
            </a:r>
          </a:p>
        </p:txBody>
      </p:sp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0308" t="16704" r="14925" b="27542"/>
          <a:stretch>
            <a:fillRect/>
          </a:stretch>
        </p:blipFill>
        <p:spPr>
          <a:xfrm>
            <a:off x="5508104" y="1772816"/>
            <a:ext cx="2866030" cy="2797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735746" y="389898"/>
            <a:ext cx="2430350" cy="774969"/>
          </a:xfrm>
          <a:prstGeom prst="rect">
            <a:avLst/>
          </a:prstGeom>
          <a:solidFill>
            <a:srgbClr val="000000"/>
          </a:solidFill>
          <a:ln w="9525">
            <a:solidFill>
              <a:srgbClr val="4A7EBB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defTabSz="768095">
              <a:defRPr sz="3275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Add Scales</a:t>
            </a:r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113" t="5126" r="46606" b="28911"/>
          <a:stretch>
            <a:fillRect/>
          </a:stretch>
        </p:blipFill>
        <p:spPr>
          <a:xfrm>
            <a:off x="4286155" y="1484783"/>
            <a:ext cx="4023700" cy="432048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4"/>
          <p:cNvSpPr txBox="1"/>
          <p:nvPr/>
        </p:nvSpPr>
        <p:spPr>
          <a:xfrm>
            <a:off x="729288" y="1628799"/>
            <a:ext cx="3220929" cy="3758566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buSzPct val="100000"/>
              <a:buChar char="•"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Create circles or oval shapes out of thicker and thinner foils and overlap them. </a:t>
            </a:r>
          </a:p>
          <a:p>
            <a:pPr marL="180473" indent="-180473">
              <a:buSzPct val="100000"/>
              <a:buChar char="•"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180473" indent="-180473">
              <a:buSzPct val="100000"/>
              <a:buChar char="•"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Let the shapes stick up a little to make it look more 3d. </a:t>
            </a:r>
          </a:p>
          <a:p>
            <a:pPr marL="180473" indent="-180473">
              <a:buSzPct val="100000"/>
              <a:buChar char="•"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180473" indent="-180473">
              <a:buSzPct val="100000"/>
              <a:buChar char="•"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Scrunch up colourful foil pieces to add colour and texture.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xfrm>
            <a:off x="385930" y="207313"/>
            <a:ext cx="8229601" cy="1143001"/>
          </a:xfrm>
          <a:prstGeom prst="rect">
            <a:avLst/>
          </a:prstGeom>
          <a:solidFill>
            <a:srgbClr val="000000"/>
          </a:solidFill>
          <a:ln w="9525">
            <a:solidFill>
              <a:srgbClr val="4A7EBB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defTabSz="822959">
              <a:defRPr sz="3509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You could paint the background to create a blue and glittery sea…</a:t>
            </a:r>
          </a:p>
        </p:txBody>
      </p:sp>
      <p:pic>
        <p:nvPicPr>
          <p:cNvPr id="11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1484783"/>
            <a:ext cx="6689718" cy="50172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" name="Oval Callout 5"/>
          <p:cNvGrpSpPr/>
          <p:nvPr/>
        </p:nvGrpSpPr>
        <p:grpSpPr>
          <a:xfrm>
            <a:off x="6372199" y="1340767"/>
            <a:ext cx="2664297" cy="2664298"/>
            <a:chOff x="0" y="0"/>
            <a:chExt cx="2664296" cy="2664296"/>
          </a:xfrm>
        </p:grpSpPr>
        <p:sp>
          <p:nvSpPr>
            <p:cNvPr id="117" name="Quote Bubble"/>
            <p:cNvSpPr/>
            <p:nvPr/>
          </p:nvSpPr>
          <p:spPr>
            <a:xfrm>
              <a:off x="0" y="0"/>
              <a:ext cx="2664297" cy="266429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You can add extra textures by pressing into the foil using a wooden stick or pencil. This is called  embossing"/>
            <p:cNvSpPr txBox="1"/>
            <p:nvPr/>
          </p:nvSpPr>
          <p:spPr>
            <a:xfrm>
              <a:off x="448597" y="289304"/>
              <a:ext cx="1767102" cy="2085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You can add extra textures by pressing into the foil using a wooden stick or pencil. This is called  embossing</a:t>
              </a:r>
            </a:p>
          </p:txBody>
        </p:sp>
      </p:grpSp>
      <p:grpSp>
        <p:nvGrpSpPr>
          <p:cNvPr id="122" name="Oval 8"/>
          <p:cNvGrpSpPr/>
          <p:nvPr/>
        </p:nvGrpSpPr>
        <p:grpSpPr>
          <a:xfrm>
            <a:off x="323527" y="4581128"/>
            <a:ext cx="2088234" cy="1584177"/>
            <a:chOff x="0" y="0"/>
            <a:chExt cx="2088232" cy="1584175"/>
          </a:xfrm>
        </p:grpSpPr>
        <p:sp>
          <p:nvSpPr>
            <p:cNvPr id="120" name="Oval"/>
            <p:cNvSpPr/>
            <p:nvPr/>
          </p:nvSpPr>
          <p:spPr>
            <a:xfrm>
              <a:off x="-1" y="0"/>
              <a:ext cx="2088234" cy="1584176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Add glitter or glitter glue to create more shimmer!"/>
            <p:cNvSpPr txBox="1"/>
            <p:nvPr/>
          </p:nvSpPr>
          <p:spPr>
            <a:xfrm>
              <a:off x="364233" y="187394"/>
              <a:ext cx="1359766" cy="12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Add glitter or glitter glue to create more shimmer!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Canned Tuna Art</vt:lpstr>
      <vt:lpstr>Create Your Own Fish!</vt:lpstr>
      <vt:lpstr>Start with the head</vt:lpstr>
      <vt:lpstr>Add Scales</vt:lpstr>
      <vt:lpstr>You could paint the background to create a blue and glittery sea…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Canned Tuna Art</dc:title>
  <dc:creator>lakers</dc:creator>
  <cp:lastModifiedBy>lakers</cp:lastModifiedBy>
  <cp:revision>1</cp:revision>
  <dcterms:modified xsi:type="dcterms:W3CDTF">2021-02-11T10:55:49Z</dcterms:modified>
</cp:coreProperties>
</file>