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9" roundtripDataSignature="AMtx7mjvE4Arxu1l/dIVEmQO8LZclOXh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20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customschemas.google.com/relationships/presentationmetadata" Target="metadata"/><Relationship Id="rId20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2" name="Google Shape;852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3" name="Google Shape;863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2" name="Google Shape;882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2" name="Google Shape;892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1" name="Google Shape;901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6" name="Google Shape;906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4" name="Google Shape;914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1" name="Google Shape;92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9" name="Google Shape;929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8" name="Google Shape;938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5" name="Google Shape;945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3" name="Google Shape;953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2" name="Google Shape;962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1" name="Google Shape;971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8" name="Google Shape;978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6" name="Google Shape;986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1" name="Google Shape;991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9" name="Google Shape;999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8" name="Google Shape;1008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6" name="Google Shape;1016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5" name="Google Shape;1025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4" name="Google Shape;1034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3" name="Google Shape;1043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1" name="Google Shape;1051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0" name="Google Shape;1060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8" name="Google Shape;1068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7" name="Google Shape;1077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2" name="Google Shape;1082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0" name="Google Shape;1090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7" name="Google Shape;1097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5" name="Google Shape;1105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4" name="Google Shape;1114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3" name="Google Shape;1123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2" name="Google Shape;1132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1" name="Google Shape;1141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9" name="Google Shape;1149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7" name="Google Shape;1157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5" name="Google Shape;1165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3" name="Google Shape;1173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8" name="Google Shape;1178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5" name="Google Shape;1185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2" name="Google Shape;1192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0" name="Google Shape;1200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8" name="Google Shape;1208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5" name="Google Shape;1215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3" name="Google Shape;1223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1" name="Google Shape;1231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0" name="Google Shape;1240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8" name="Google Shape;1248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6" name="Google Shape;1256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4" name="Google Shape;1264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9" name="Google Shape;1269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6" name="Google Shape;1276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3" name="Google Shape;1283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0" name="Google Shape;1290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8" name="Google Shape;1298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8" name="Google Shape;1308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8" name="Google Shape;1318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9" name="Google Shape;1329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4" name="Google Shape;1334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1" name="Google Shape;1341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9" name="Google Shape;1349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7" name="Google Shape;1357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5" name="Google Shape;1365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3" name="Google Shape;1373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1" name="Google Shape;1381;p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9" name="Google Shape;1389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7" name="Google Shape;1397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2" name="Google Shape;1402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7" name="Google Shape;1407;p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2" name="Google Shape;1412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9" name="Google Shape;1419;p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6" name="Google Shape;1426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3" name="Google Shape;1433;p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3" name="Google Shape;1443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3" name="Google Shape;1453;p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3" name="Google Shape;1463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2" name="Google Shape;1472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4" name="Google Shape;1484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8" name="Google Shape;1498;p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3" name="Google Shape;1503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7" name="Google Shape;1517;p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0" name="Google Shape;1530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3" name="Google Shape;1543;p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2" name="Google Shape;1552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2" name="Google Shape;1562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8" name="Google Shape;1578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3" name="Google Shape;1583;p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3" name="Google Shape;1593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4" name="Google Shape;1604;p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2" name="Google Shape;1612;p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3" name="Google Shape;1623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2" name="Google Shape;1632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" name="Google Shape;52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9" name="Google Shape;58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7" name="Google Shape;59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9" name="Google Shape;65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6" name="Google Shape;66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4" name="Google Shape;67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2" name="Google Shape;722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8" name="Google Shape;73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6" name="Google Shape;746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4" name="Google Shape;754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9" name="Google Shape;779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7" name="Google Shape;787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5" name="Google Shape;795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8" name="Google Shape;808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6" name="Google Shape;816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5" name="Google Shape;82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3" name="Google Shape;84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20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2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0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2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20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2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0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20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0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468312" y="2636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9600"/>
              <a:buFont typeface="Comic Sans MS"/>
              <a:buNone/>
            </a:pPr>
            <a:r>
              <a:rPr lang="en-US" sz="9600" b="0" i="0" u="none">
                <a:solidFill>
                  <a:srgbClr val="33CC33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Words</a:t>
            </a:r>
            <a:br>
              <a:rPr lang="en-US" sz="6000" b="0" i="0" u="none">
                <a:solidFill>
                  <a:srgbClr val="33CC3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Sounds </a:t>
            </a:r>
            <a:br>
              <a:rPr lang="en-US" sz="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 3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720000">
            <a:off x="622300" y="3933825"/>
            <a:ext cx="2024062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789362"/>
            <a:ext cx="2024062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http://www.beechhillschool.co.uk/site/wp-content/uploads/2012/08/RWI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1412" y="333375"/>
            <a:ext cx="4386262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1440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omic Sans MS"/>
              <a:buNone/>
            </a:pPr>
            <a:r>
              <a:rPr lang="en-US" sz="24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dream</a:t>
            </a:r>
            <a:endParaRPr/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750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1262" y="4508500"/>
            <a:ext cx="28368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00"/>
          <p:cNvSpPr txBox="1">
            <a:spLocks noGrp="1"/>
          </p:cNvSpPr>
          <p:nvPr>
            <p:ph type="ctrTitle"/>
          </p:nvPr>
        </p:nvSpPr>
        <p:spPr>
          <a:xfrm>
            <a:off x="-252412" y="2133600"/>
            <a:ext cx="94678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omic Sans MS"/>
              <a:buNone/>
            </a:pPr>
            <a:r>
              <a:rPr lang="en-US" sz="18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hamster</a:t>
            </a:r>
            <a:endParaRPr/>
          </a:p>
        </p:txBody>
      </p:sp>
      <p:pic>
        <p:nvPicPr>
          <p:cNvPr id="855" name="Google Shape;855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346575"/>
            <a:ext cx="20891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28783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3737" y="43021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3656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2402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417988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0"/>
              <a:buFont typeface="Comic Sans MS"/>
              <a:buNone/>
            </a:pPr>
            <a:r>
              <a:rPr lang="en-US" sz="2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litter</a:t>
            </a:r>
            <a:endParaRPr/>
          </a:p>
        </p:txBody>
      </p:sp>
      <p:pic>
        <p:nvPicPr>
          <p:cNvPr id="866" name="Google Shape;866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562475"/>
            <a:ext cx="25923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562475"/>
            <a:ext cx="21002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767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02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0360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corner</a:t>
            </a:r>
            <a:endParaRPr/>
          </a:p>
        </p:txBody>
      </p:sp>
      <p:pic>
        <p:nvPicPr>
          <p:cNvPr id="875" name="Google Shape;87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508500"/>
            <a:ext cx="25209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26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4958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4958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03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90360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proper</a:t>
            </a:r>
            <a:endParaRPr/>
          </a:p>
        </p:txBody>
      </p:sp>
      <p:pic>
        <p:nvPicPr>
          <p:cNvPr id="885" name="Google Shape;885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4481512"/>
            <a:ext cx="25923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875" y="44688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4454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4"/>
          <p:cNvSpPr txBox="1">
            <a:spLocks noGrp="1"/>
          </p:cNvSpPr>
          <p:nvPr>
            <p:ph type="ctrTitle"/>
          </p:nvPr>
        </p:nvSpPr>
        <p:spPr>
          <a:xfrm>
            <a:off x="-1587" y="2133600"/>
            <a:ext cx="91455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supper</a:t>
            </a:r>
            <a:endParaRPr/>
          </a:p>
        </p:txBody>
      </p:sp>
      <p:pic>
        <p:nvPicPr>
          <p:cNvPr id="895" name="Google Shape;895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435475"/>
            <a:ext cx="2592387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470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762" y="4508500"/>
            <a:ext cx="2590800" cy="40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05"/>
          <p:cNvSpPr txBox="1">
            <a:spLocks noGrp="1"/>
          </p:cNvSpPr>
          <p:nvPr>
            <p:ph type="title"/>
          </p:nvPr>
        </p:nvSpPr>
        <p:spPr>
          <a:xfrm>
            <a:off x="539750" y="28527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ow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ou) 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0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howl</a:t>
            </a:r>
            <a:endParaRPr/>
          </a:p>
        </p:txBody>
      </p:sp>
      <p:pic>
        <p:nvPicPr>
          <p:cNvPr id="909" name="Google Shape;90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652962"/>
            <a:ext cx="3384550" cy="52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0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endParaRPr/>
          </a:p>
        </p:txBody>
      </p:sp>
      <p:pic>
        <p:nvPicPr>
          <p:cNvPr id="917" name="Google Shape;917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508500"/>
            <a:ext cx="7429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4652962"/>
            <a:ext cx="338455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0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</a:t>
            </a:r>
            <a:endParaRPr/>
          </a:p>
        </p:txBody>
      </p:sp>
      <p:pic>
        <p:nvPicPr>
          <p:cNvPr id="924" name="Google Shape;924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652962"/>
            <a:ext cx="29527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0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omic Sans MS"/>
              <a:buNone/>
            </a:pPr>
            <a:r>
              <a:rPr lang="en-US" sz="2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brown</a:t>
            </a:r>
            <a:endParaRPr/>
          </a:p>
        </p:txBody>
      </p:sp>
      <p:pic>
        <p:nvPicPr>
          <p:cNvPr id="932" name="Google Shape;932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43656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5262" y="4365625"/>
            <a:ext cx="25114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3656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3656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0"/>
              <a:buFont typeface="Comic Sans MS"/>
              <a:buNone/>
            </a:pPr>
            <a:r>
              <a:rPr lang="en-US" sz="27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seat</a:t>
            </a:r>
            <a:endParaRPr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676775"/>
            <a:ext cx="309721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cow</a:t>
            </a:r>
            <a:endParaRPr/>
          </a:p>
        </p:txBody>
      </p:sp>
      <p:pic>
        <p:nvPicPr>
          <p:cNvPr id="941" name="Google Shape;941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4652962"/>
            <a:ext cx="374491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town</a:t>
            </a:r>
            <a:endParaRPr/>
          </a:p>
        </p:txBody>
      </p:sp>
      <p:pic>
        <p:nvPicPr>
          <p:cNvPr id="948" name="Google Shape;948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724400"/>
            <a:ext cx="33845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12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omic Sans MS"/>
              <a:buNone/>
            </a:pPr>
            <a:r>
              <a:rPr lang="en-US" sz="24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crowd</a:t>
            </a:r>
            <a:endParaRPr/>
          </a:p>
        </p:txBody>
      </p:sp>
      <p:pic>
        <p:nvPicPr>
          <p:cNvPr id="956" name="Google Shape;956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7462" y="4581525"/>
            <a:ext cx="31924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45307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13"/>
          <p:cNvSpPr txBox="1">
            <a:spLocks noGrp="1"/>
          </p:cNvSpPr>
          <p:nvPr>
            <p:ph type="ctrTitle"/>
          </p:nvPr>
        </p:nvSpPr>
        <p:spPr>
          <a:xfrm>
            <a:off x="179387" y="2130425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0"/>
              <a:buFont typeface="Comic Sans MS"/>
              <a:buNone/>
            </a:pPr>
            <a:r>
              <a:rPr lang="en-US" sz="2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drown</a:t>
            </a:r>
            <a:endParaRPr/>
          </a:p>
        </p:txBody>
      </p:sp>
      <p:pic>
        <p:nvPicPr>
          <p:cNvPr id="965" name="Google Shape;965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497387"/>
            <a:ext cx="30956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1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5196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</a:t>
            </a:r>
            <a:endParaRPr/>
          </a:p>
        </p:txBody>
      </p:sp>
      <p:pic>
        <p:nvPicPr>
          <p:cNvPr id="974" name="Google Shape;974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4652962"/>
            <a:ext cx="31686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508500"/>
            <a:ext cx="74295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gown</a:t>
            </a:r>
            <a:endParaRPr/>
          </a:p>
        </p:txBody>
      </p:sp>
      <p:pic>
        <p:nvPicPr>
          <p:cNvPr id="981" name="Google Shape;981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4878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487862"/>
            <a:ext cx="28082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515778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16"/>
          <p:cNvSpPr txBox="1">
            <a:spLocks noGrp="1"/>
          </p:cNvSpPr>
          <p:nvPr>
            <p:ph type="title"/>
          </p:nvPr>
        </p:nvSpPr>
        <p:spPr>
          <a:xfrm>
            <a:off x="395287" y="2781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ai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9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ay and a-e) 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paid</a:t>
            </a:r>
            <a:endParaRPr/>
          </a:p>
        </p:txBody>
      </p:sp>
      <p:pic>
        <p:nvPicPr>
          <p:cNvPr id="994" name="Google Shape;994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0937" y="4508500"/>
            <a:ext cx="18891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snail</a:t>
            </a:r>
            <a:endParaRPr/>
          </a:p>
        </p:txBody>
      </p:sp>
      <p:pic>
        <p:nvPicPr>
          <p:cNvPr id="1002" name="Google Shape;1002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508500"/>
            <a:ext cx="19446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2175" y="44942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tail</a:t>
            </a:r>
            <a:endParaRPr/>
          </a:p>
        </p:txBody>
      </p:sp>
      <p:pic>
        <p:nvPicPr>
          <p:cNvPr id="1011" name="Google Shape;1011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4581525"/>
            <a:ext cx="20462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ctrTitle"/>
          </p:nvPr>
        </p:nvSpPr>
        <p:spPr>
          <a:xfrm>
            <a:off x="-180975" y="2133600"/>
            <a:ext cx="9577387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0"/>
              <a:buFont typeface="Comic Sans MS"/>
              <a:buNone/>
            </a:pPr>
            <a:r>
              <a:rPr lang="en-US" sz="215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scream</a:t>
            </a:r>
            <a:endParaRPr/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4411662"/>
            <a:ext cx="25923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087" y="444658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drain</a:t>
            </a:r>
            <a:endParaRPr/>
          </a:p>
        </p:txBody>
      </p:sp>
      <p:pic>
        <p:nvPicPr>
          <p:cNvPr id="1019" name="Google Shape;1019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4508500"/>
            <a:ext cx="1947862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paint</a:t>
            </a:r>
            <a:endParaRPr/>
          </a:p>
        </p:txBody>
      </p:sp>
      <p:pic>
        <p:nvPicPr>
          <p:cNvPr id="1028" name="Google Shape;1028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46243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4652962"/>
            <a:ext cx="20875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22"/>
          <p:cNvSpPr txBox="1">
            <a:spLocks noGrp="1"/>
          </p:cNvSpPr>
          <p:nvPr>
            <p:ph type="ctrTitle"/>
          </p:nvPr>
        </p:nvSpPr>
        <p:spPr>
          <a:xfrm>
            <a:off x="323850" y="2133600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Spain</a:t>
            </a:r>
            <a:endParaRPr/>
          </a:p>
        </p:txBody>
      </p:sp>
      <p:pic>
        <p:nvPicPr>
          <p:cNvPr id="1037" name="Google Shape;1037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412" y="4652962"/>
            <a:ext cx="1819275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3"/>
          <p:cNvSpPr txBox="1">
            <a:spLocks noGrp="1"/>
          </p:cNvSpPr>
          <p:nvPr>
            <p:ph type="ctrTitle"/>
          </p:nvPr>
        </p:nvSpPr>
        <p:spPr>
          <a:xfrm>
            <a:off x="323850" y="2130425"/>
            <a:ext cx="81343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chain</a:t>
            </a:r>
            <a:endParaRPr/>
          </a:p>
        </p:txBody>
      </p:sp>
      <p:pic>
        <p:nvPicPr>
          <p:cNvPr id="1046" name="Google Shape;1046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581525"/>
            <a:ext cx="2232025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581525"/>
            <a:ext cx="2881312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train</a:t>
            </a:r>
            <a:endParaRPr/>
          </a:p>
        </p:txBody>
      </p:sp>
      <p:pic>
        <p:nvPicPr>
          <p:cNvPr id="1054" name="Google Shape;1054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937" y="4806950"/>
            <a:ext cx="2317750" cy="3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56723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rain</a:t>
            </a:r>
            <a:endParaRPr/>
          </a:p>
        </p:txBody>
      </p:sp>
      <p:pic>
        <p:nvPicPr>
          <p:cNvPr id="1063" name="Google Shape;1063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525" y="4637087"/>
            <a:ext cx="23574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stain</a:t>
            </a:r>
            <a:endParaRPr/>
          </a:p>
        </p:txBody>
      </p:sp>
      <p:pic>
        <p:nvPicPr>
          <p:cNvPr id="1071" name="Google Shape;1071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4652962"/>
            <a:ext cx="2160587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6958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27"/>
          <p:cNvSpPr txBox="1">
            <a:spLocks noGrp="1"/>
          </p:cNvSpPr>
          <p:nvPr>
            <p:ph type="title"/>
          </p:nvPr>
        </p:nvSpPr>
        <p:spPr>
          <a:xfrm>
            <a:off x="684212" y="2924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oa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9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ow and o-e) 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toad</a:t>
            </a:r>
            <a:endParaRPr/>
          </a:p>
        </p:txBody>
      </p:sp>
      <p:pic>
        <p:nvPicPr>
          <p:cNvPr id="1085" name="Google Shape;1085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652962"/>
            <a:ext cx="27352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63073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29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oak</a:t>
            </a:r>
            <a:endParaRPr/>
          </a:p>
        </p:txBody>
      </p:sp>
      <p:pic>
        <p:nvPicPr>
          <p:cNvPr id="1093" name="Google Shape;1093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937" y="4581525"/>
            <a:ext cx="31813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684212" y="2492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oi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oy) </a:t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30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</a:t>
            </a:r>
            <a:endParaRPr/>
          </a:p>
        </p:txBody>
      </p:sp>
      <p:pic>
        <p:nvPicPr>
          <p:cNvPr id="1100" name="Google Shape;1100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6974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735512"/>
            <a:ext cx="30956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31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cloak</a:t>
            </a:r>
            <a:endParaRPr/>
          </a:p>
        </p:txBody>
      </p:sp>
      <p:pic>
        <p:nvPicPr>
          <p:cNvPr id="1108" name="Google Shape;1108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2926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0012" y="4508500"/>
            <a:ext cx="260667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32"/>
          <p:cNvSpPr txBox="1">
            <a:spLocks noGrp="1"/>
          </p:cNvSpPr>
          <p:nvPr>
            <p:ph type="ctrTitle"/>
          </p:nvPr>
        </p:nvSpPr>
        <p:spPr>
          <a:xfrm>
            <a:off x="250825" y="2133600"/>
            <a:ext cx="87487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throat</a:t>
            </a:r>
            <a:endParaRPr/>
          </a:p>
        </p:txBody>
      </p:sp>
      <p:pic>
        <p:nvPicPr>
          <p:cNvPr id="1117" name="Google Shape;1117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45005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662" y="4437062"/>
            <a:ext cx="26765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45069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50" y="4483100"/>
            <a:ext cx="2735262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33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roast</a:t>
            </a:r>
            <a:endParaRPr/>
          </a:p>
        </p:txBody>
      </p:sp>
      <p:pic>
        <p:nvPicPr>
          <p:cNvPr id="1126" name="Google Shape;1126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4508500"/>
            <a:ext cx="25923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34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toast</a:t>
            </a:r>
            <a:endParaRPr/>
          </a:p>
        </p:txBody>
      </p:sp>
      <p:pic>
        <p:nvPicPr>
          <p:cNvPr id="1135" name="Google Shape;1135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44942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494212"/>
            <a:ext cx="25209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35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loaf</a:t>
            </a:r>
            <a:endParaRPr/>
          </a:p>
        </p:txBody>
      </p:sp>
      <p:pic>
        <p:nvPicPr>
          <p:cNvPr id="1144" name="Google Shape;1144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7291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643437"/>
            <a:ext cx="30241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36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coat</a:t>
            </a:r>
            <a:endParaRPr/>
          </a:p>
        </p:txBody>
      </p:sp>
      <p:pic>
        <p:nvPicPr>
          <p:cNvPr id="1152" name="Google Shape;1152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652962"/>
            <a:ext cx="29527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37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coal</a:t>
            </a:r>
            <a:endParaRPr/>
          </a:p>
        </p:txBody>
      </p:sp>
      <p:pic>
        <p:nvPicPr>
          <p:cNvPr id="1160" name="Google Shape;1160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4652962"/>
            <a:ext cx="292100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38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coach</a:t>
            </a:r>
            <a:endParaRPr/>
          </a:p>
        </p:txBody>
      </p:sp>
      <p:pic>
        <p:nvPicPr>
          <p:cNvPr id="1168" name="Google Shape;1168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489450"/>
            <a:ext cx="2663825" cy="4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489450"/>
            <a:ext cx="2519362" cy="4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39"/>
          <p:cNvSpPr txBox="1"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ew (same sound as oo and u-e)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</a:t>
            </a:r>
            <a:endParaRPr/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700" y="4797425"/>
            <a:ext cx="220980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40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</a:t>
            </a:r>
            <a:endParaRPr/>
          </a:p>
        </p:txBody>
      </p:sp>
      <p:pic>
        <p:nvPicPr>
          <p:cNvPr id="1181" name="Google Shape;1181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610100"/>
            <a:ext cx="32400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581525"/>
            <a:ext cx="74295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41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knew</a:t>
            </a:r>
            <a:endParaRPr/>
          </a:p>
        </p:txBody>
      </p:sp>
      <p:pic>
        <p:nvPicPr>
          <p:cNvPr id="1188" name="Google Shape;1188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581525"/>
            <a:ext cx="309721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581525"/>
            <a:ext cx="3168650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42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flew</a:t>
            </a:r>
            <a:endParaRPr/>
          </a:p>
        </p:txBody>
      </p:sp>
      <p:pic>
        <p:nvPicPr>
          <p:cNvPr id="1195" name="Google Shape;1195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50" y="4797425"/>
            <a:ext cx="346710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43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blew</a:t>
            </a:r>
            <a:endParaRPr/>
          </a:p>
        </p:txBody>
      </p:sp>
      <p:pic>
        <p:nvPicPr>
          <p:cNvPr id="1203" name="Google Shape;1203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7712" y="4652962"/>
            <a:ext cx="332740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44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</a:t>
            </a:r>
            <a:endParaRPr/>
          </a:p>
        </p:txBody>
      </p:sp>
      <p:pic>
        <p:nvPicPr>
          <p:cNvPr id="1211" name="Google Shape;1211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7462" y="4797425"/>
            <a:ext cx="36242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45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crew</a:t>
            </a:r>
            <a:endParaRPr/>
          </a:p>
        </p:txBody>
      </p:sp>
      <p:pic>
        <p:nvPicPr>
          <p:cNvPr id="1218" name="Google Shape;1218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713287"/>
            <a:ext cx="36020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75297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46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newt</a:t>
            </a:r>
            <a:endParaRPr/>
          </a:p>
        </p:txBody>
      </p:sp>
      <p:pic>
        <p:nvPicPr>
          <p:cNvPr id="1226" name="Google Shape;1226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724400"/>
            <a:ext cx="33845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47"/>
          <p:cNvSpPr txBox="1">
            <a:spLocks noGrp="1"/>
          </p:cNvSpPr>
          <p:nvPr>
            <p:ph type="ctrTitle"/>
          </p:nvPr>
        </p:nvSpPr>
        <p:spPr>
          <a:xfrm>
            <a:off x="179387" y="2133600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screw</a:t>
            </a:r>
            <a:endParaRPr/>
          </a:p>
        </p:txBody>
      </p:sp>
      <p:pic>
        <p:nvPicPr>
          <p:cNvPr id="1234" name="Google Shape;1234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672012"/>
            <a:ext cx="3455987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680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652962"/>
            <a:ext cx="7429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48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drew</a:t>
            </a:r>
            <a:endParaRPr/>
          </a:p>
        </p:txBody>
      </p:sp>
      <p:pic>
        <p:nvPicPr>
          <p:cNvPr id="1243" name="Google Shape;1243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2162" y="4652962"/>
            <a:ext cx="41465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49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grew</a:t>
            </a:r>
            <a:endParaRPr/>
          </a:p>
        </p:txBody>
      </p:sp>
      <p:pic>
        <p:nvPicPr>
          <p:cNvPr id="1251" name="Google Shape;1251;p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591050"/>
            <a:ext cx="36020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25195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</a:t>
            </a:r>
            <a:endParaRPr/>
          </a:p>
        </p:txBody>
      </p:sp>
      <p:pic>
        <p:nvPicPr>
          <p:cNvPr id="199" name="Google Shape;1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941887"/>
            <a:ext cx="324167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797425"/>
            <a:ext cx="23764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494188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50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stew</a:t>
            </a:r>
            <a:endParaRPr/>
          </a:p>
        </p:txBody>
      </p:sp>
      <p:pic>
        <p:nvPicPr>
          <p:cNvPr id="1259" name="Google Shape;1259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652962"/>
            <a:ext cx="396240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47259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51"/>
          <p:cNvSpPr txBox="1"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ire words</a:t>
            </a:r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52"/>
          <p:cNvSpPr txBox="1">
            <a:spLocks noGrp="1"/>
          </p:cNvSpPr>
          <p:nvPr>
            <p:ph type="ctrTitle"/>
          </p:nvPr>
        </p:nvSpPr>
        <p:spPr>
          <a:xfrm>
            <a:off x="827087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fire</a:t>
            </a:r>
            <a:endParaRPr/>
          </a:p>
        </p:txBody>
      </p:sp>
      <p:pic>
        <p:nvPicPr>
          <p:cNvPr id="1272" name="Google Shape;1272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778375"/>
            <a:ext cx="410527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53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hire</a:t>
            </a:r>
            <a:endParaRPr/>
          </a:p>
        </p:txBody>
      </p:sp>
      <p:pic>
        <p:nvPicPr>
          <p:cNvPr id="1279" name="Google Shape;1279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4581525"/>
            <a:ext cx="388937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wire</a:t>
            </a:r>
            <a:endParaRPr/>
          </a:p>
        </p:txBody>
      </p:sp>
      <p:pic>
        <p:nvPicPr>
          <p:cNvPr id="1286" name="Google Shape;1286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962" y="4581525"/>
            <a:ext cx="4048125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55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0"/>
              <a:buFont typeface="Comic Sans MS"/>
              <a:buNone/>
            </a:pPr>
            <a:r>
              <a:rPr lang="en-US" sz="21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spire</a:t>
            </a:r>
            <a:endParaRPr/>
          </a:p>
        </p:txBody>
      </p:sp>
      <p:pic>
        <p:nvPicPr>
          <p:cNvPr id="1293" name="Google Shape;1293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437062"/>
            <a:ext cx="36718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56"/>
          <p:cNvSpPr txBox="1">
            <a:spLocks noGrp="1"/>
          </p:cNvSpPr>
          <p:nvPr>
            <p:ph type="ctrTitle"/>
          </p:nvPr>
        </p:nvSpPr>
        <p:spPr>
          <a:xfrm>
            <a:off x="179387" y="2133600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omic Sans MS"/>
              <a:buNone/>
            </a:pPr>
            <a:r>
              <a:rPr lang="en-US" sz="18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bonfire</a:t>
            </a:r>
            <a:endParaRPr/>
          </a:p>
        </p:txBody>
      </p:sp>
      <p:pic>
        <p:nvPicPr>
          <p:cNvPr id="1301" name="Google Shape;1301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398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42926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2926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2926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437062"/>
            <a:ext cx="316865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57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omic Sans MS"/>
              <a:buNone/>
            </a:pPr>
            <a:r>
              <a:rPr lang="en-US" sz="18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inspire</a:t>
            </a:r>
            <a:endParaRPr/>
          </a:p>
        </p:txBody>
      </p:sp>
      <p:pic>
        <p:nvPicPr>
          <p:cNvPr id="1311" name="Google Shape;1311;p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4283075"/>
            <a:ext cx="3168650" cy="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000" y="4216400"/>
            <a:ext cx="6413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254500"/>
            <a:ext cx="660400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216400"/>
            <a:ext cx="6413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4189412"/>
            <a:ext cx="671512" cy="60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8"/>
          <p:cNvSpPr txBox="1">
            <a:spLocks noGrp="1"/>
          </p:cNvSpPr>
          <p:nvPr>
            <p:ph type="ctrTitle"/>
          </p:nvPr>
        </p:nvSpPr>
        <p:spPr>
          <a:xfrm>
            <a:off x="611187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Comic Sans MS"/>
              <a:buNone/>
            </a:pPr>
            <a:r>
              <a:rPr lang="en-US" sz="1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conspire</a:t>
            </a:r>
            <a:endParaRPr/>
          </a:p>
        </p:txBody>
      </p:sp>
      <p:pic>
        <p:nvPicPr>
          <p:cNvPr id="1321" name="Google Shape;1321;p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149725"/>
            <a:ext cx="568325" cy="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4100512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1450" y="4100512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112" y="4148137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050" y="4148137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962" y="4100512"/>
            <a:ext cx="259238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59"/>
          <p:cNvSpPr txBox="1">
            <a:spLocks noGrp="1"/>
          </p:cNvSpPr>
          <p:nvPr>
            <p:ph type="title"/>
          </p:nvPr>
        </p:nvSpPr>
        <p:spPr>
          <a:xfrm>
            <a:off x="468312" y="2060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 words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coin</a:t>
            </a:r>
            <a:endParaRPr/>
          </a:p>
        </p:txBody>
      </p:sp>
      <p:pic>
        <p:nvPicPr>
          <p:cNvPr id="207" name="Google Shape;2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9418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7" y="48688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687" y="4868862"/>
            <a:ext cx="2327275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60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</a:t>
            </a:r>
            <a:endParaRPr/>
          </a:p>
        </p:txBody>
      </p:sp>
      <p:pic>
        <p:nvPicPr>
          <p:cNvPr id="1337" name="Google Shape;1337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652962"/>
            <a:ext cx="302418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665662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61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hear</a:t>
            </a:r>
            <a:endParaRPr/>
          </a:p>
        </p:txBody>
      </p:sp>
      <p:pic>
        <p:nvPicPr>
          <p:cNvPr id="1344" name="Google Shape;1344;p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581525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4581525"/>
            <a:ext cx="280828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581525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62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dear</a:t>
            </a:r>
            <a:endParaRPr/>
          </a:p>
        </p:txBody>
      </p:sp>
      <p:pic>
        <p:nvPicPr>
          <p:cNvPr id="1352" name="Google Shape;1352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652962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4652962"/>
            <a:ext cx="280828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652962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63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fear</a:t>
            </a:r>
            <a:endParaRPr/>
          </a:p>
        </p:txBody>
      </p:sp>
      <p:pic>
        <p:nvPicPr>
          <p:cNvPr id="1360" name="Google Shape;1360;p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724400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724400"/>
            <a:ext cx="2881312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868862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64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gear</a:t>
            </a:r>
            <a:endParaRPr/>
          </a:p>
        </p:txBody>
      </p:sp>
      <p:pic>
        <p:nvPicPr>
          <p:cNvPr id="1368" name="Google Shape;1368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652962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4652962"/>
            <a:ext cx="2736850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508500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65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near</a:t>
            </a:r>
            <a:endParaRPr/>
          </a:p>
        </p:txBody>
      </p:sp>
      <p:pic>
        <p:nvPicPr>
          <p:cNvPr id="1376" name="Google Shape;1376;p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581525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557712"/>
            <a:ext cx="2879725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581525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66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rear</a:t>
            </a:r>
            <a:endParaRPr/>
          </a:p>
        </p:txBody>
      </p:sp>
      <p:pic>
        <p:nvPicPr>
          <p:cNvPr id="1384" name="Google Shape;1384;p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652962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695825"/>
            <a:ext cx="3095625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652962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67"/>
          <p:cNvSpPr txBox="1">
            <a:spLocks noGrp="1"/>
          </p:cNvSpPr>
          <p:nvPr>
            <p:ph type="ctrTitle"/>
          </p:nvPr>
        </p:nvSpPr>
        <p:spPr>
          <a:xfrm>
            <a:off x="755650" y="22050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tear</a:t>
            </a:r>
            <a:endParaRPr/>
          </a:p>
        </p:txBody>
      </p:sp>
      <p:pic>
        <p:nvPicPr>
          <p:cNvPr id="1392" name="Google Shape;1392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797425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4835525"/>
            <a:ext cx="3095625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97425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68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</a:t>
            </a:r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69"/>
          <p:cNvSpPr txBox="1">
            <a:spLocks noGrp="1"/>
          </p:cNvSpPr>
          <p:nvPr>
            <p:ph type="ctrTitle"/>
          </p:nvPr>
        </p:nvSpPr>
        <p:spPr>
          <a:xfrm>
            <a:off x="323850" y="2133600"/>
            <a:ext cx="8348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539750" y="234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a-e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ay) </a:t>
            </a:r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70"/>
          <p:cNvSpPr txBox="1">
            <a:spLocks noGrp="1"/>
          </p:cNvSpPr>
          <p:nvPr>
            <p:ph type="title"/>
          </p:nvPr>
        </p:nvSpPr>
        <p:spPr>
          <a:xfrm>
            <a:off x="539750" y="2060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Ure words</a:t>
            </a:r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71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sure</a:t>
            </a:r>
            <a:endParaRPr/>
          </a:p>
        </p:txBody>
      </p:sp>
      <p:pic>
        <p:nvPicPr>
          <p:cNvPr id="1415" name="Google Shape;1415;p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652962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4652962"/>
            <a:ext cx="4248150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72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pure</a:t>
            </a:r>
            <a:endParaRPr/>
          </a:p>
        </p:txBody>
      </p:sp>
      <p:pic>
        <p:nvPicPr>
          <p:cNvPr id="1422" name="Google Shape;1422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724400"/>
            <a:ext cx="4824412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581525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73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cure</a:t>
            </a:r>
            <a:endParaRPr/>
          </a:p>
        </p:txBody>
      </p:sp>
      <p:pic>
        <p:nvPicPr>
          <p:cNvPr id="1429" name="Google Shape;1429;p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724400"/>
            <a:ext cx="5111750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724400"/>
            <a:ext cx="566737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74"/>
          <p:cNvSpPr txBox="1">
            <a:spLocks noGrp="1"/>
          </p:cNvSpPr>
          <p:nvPr>
            <p:ph type="ctrTitle"/>
          </p:nvPr>
        </p:nvSpPr>
        <p:spPr>
          <a:xfrm>
            <a:off x="323850" y="2133600"/>
            <a:ext cx="8712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omic Sans MS"/>
              <a:buNone/>
            </a:pPr>
            <a:r>
              <a:rPr lang="en-US" sz="2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picture</a:t>
            </a:r>
            <a:endParaRPr/>
          </a:p>
        </p:txBody>
      </p:sp>
      <p:pic>
        <p:nvPicPr>
          <p:cNvPr id="1436" name="Google Shape;1436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4440237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365625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175" y="4292600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292600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440237"/>
            <a:ext cx="3527425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75"/>
          <p:cNvSpPr txBox="1">
            <a:spLocks noGrp="1"/>
          </p:cNvSpPr>
          <p:nvPr>
            <p:ph type="ctrTitle"/>
          </p:nvPr>
        </p:nvSpPr>
        <p:spPr>
          <a:xfrm>
            <a:off x="684212" y="2133600"/>
            <a:ext cx="81311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0"/>
              <a:buFont typeface="Comic Sans MS"/>
              <a:buNone/>
            </a:pPr>
            <a:r>
              <a:rPr lang="en-US" sz="17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mixture</a:t>
            </a:r>
            <a:endParaRPr/>
          </a:p>
        </p:txBody>
      </p:sp>
      <p:pic>
        <p:nvPicPr>
          <p:cNvPr id="1446" name="Google Shape;1446;p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292600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214812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260850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292600"/>
            <a:ext cx="566737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260850"/>
            <a:ext cx="3168650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76"/>
          <p:cNvSpPr txBox="1">
            <a:spLocks noGrp="1"/>
          </p:cNvSpPr>
          <p:nvPr>
            <p:ph type="ctrTitle"/>
          </p:nvPr>
        </p:nvSpPr>
        <p:spPr>
          <a:xfrm>
            <a:off x="-252412" y="2133600"/>
            <a:ext cx="96488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0"/>
              <a:buFont typeface="Comic Sans MS"/>
              <a:buNone/>
            </a:pPr>
            <a:r>
              <a:rPr lang="en-US" sz="17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creature</a:t>
            </a:r>
            <a:endParaRPr/>
          </a:p>
        </p:txBody>
      </p:sp>
      <p:pic>
        <p:nvPicPr>
          <p:cNvPr id="1456" name="Google Shape;1456;p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4221162"/>
            <a:ext cx="436562" cy="39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42211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875" y="4243387"/>
            <a:ext cx="2087562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42195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4265612"/>
            <a:ext cx="3097212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77"/>
          <p:cNvSpPr txBox="1">
            <a:spLocks noGrp="1"/>
          </p:cNvSpPr>
          <p:nvPr>
            <p:ph type="ctrTitle"/>
          </p:nvPr>
        </p:nvSpPr>
        <p:spPr>
          <a:xfrm>
            <a:off x="611187" y="2133600"/>
            <a:ext cx="8204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omic Sans MS"/>
              <a:buNone/>
            </a:pPr>
            <a:r>
              <a:rPr lang="en-US" sz="2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future</a:t>
            </a:r>
            <a:endParaRPr/>
          </a:p>
        </p:txBody>
      </p:sp>
      <p:pic>
        <p:nvPicPr>
          <p:cNvPr id="1466" name="Google Shape;1466;p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800" y="4548187"/>
            <a:ext cx="3744912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1600" y="43973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5735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581525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78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omic Sans MS"/>
              <a:buNone/>
            </a:pPr>
            <a:r>
              <a:rPr lang="en-US" sz="1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adventure</a:t>
            </a:r>
            <a:endParaRPr/>
          </a:p>
        </p:txBody>
      </p:sp>
      <p:pic>
        <p:nvPicPr>
          <p:cNvPr id="1475" name="Google Shape;1475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0274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40417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0306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0306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0274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0306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027487"/>
            <a:ext cx="237648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79"/>
          <p:cNvSpPr txBox="1">
            <a:spLocks noGrp="1"/>
          </p:cNvSpPr>
          <p:nvPr>
            <p:ph type="ctrTitle"/>
          </p:nvPr>
        </p:nvSpPr>
        <p:spPr>
          <a:xfrm>
            <a:off x="323850" y="2133600"/>
            <a:ext cx="85693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omic Sans MS"/>
              <a:buNone/>
            </a:pPr>
            <a:r>
              <a:rPr lang="en-US" sz="11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temperature</a:t>
            </a:r>
            <a:endParaRPr/>
          </a:p>
        </p:txBody>
      </p:sp>
      <p:pic>
        <p:nvPicPr>
          <p:cNvPr id="1487" name="Google Shape;1487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39687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050" y="39766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6137" y="39528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1600" y="388143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39782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39814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0274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0132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013200"/>
            <a:ext cx="2016125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ctrTitle"/>
          </p:nvPr>
        </p:nvSpPr>
        <p:spPr>
          <a:xfrm>
            <a:off x="179387" y="2060575"/>
            <a:ext cx="9072562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</a:t>
            </a:r>
            <a:endParaRPr/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/>
          <p:nvPr/>
        </p:nvSpPr>
        <p:spPr>
          <a:xfrm>
            <a:off x="3851275" y="620712"/>
            <a:ext cx="4249737" cy="1584325"/>
          </a:xfrm>
          <a:prstGeom prst="curvedDownArrow">
            <a:avLst>
              <a:gd name="adj1" fmla="val 17574"/>
              <a:gd name="adj2" fmla="val 20594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80"/>
          <p:cNvSpPr txBox="1">
            <a:spLocks noGrp="1"/>
          </p:cNvSpPr>
          <p:nvPr>
            <p:ph type="title"/>
          </p:nvPr>
        </p:nvSpPr>
        <p:spPr>
          <a:xfrm>
            <a:off x="684212" y="2708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tion words</a:t>
            </a:r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81"/>
          <p:cNvSpPr txBox="1">
            <a:spLocks noGrp="1"/>
          </p:cNvSpPr>
          <p:nvPr>
            <p:ph type="ctrTitle"/>
          </p:nvPr>
        </p:nvSpPr>
        <p:spPr>
          <a:xfrm>
            <a:off x="179387" y="2133600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omic Sans MS"/>
              <a:buNone/>
            </a:pPr>
            <a:r>
              <a:rPr lang="en-US" sz="11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conversation</a:t>
            </a:r>
            <a:endParaRPr/>
          </a:p>
        </p:txBody>
      </p:sp>
      <p:pic>
        <p:nvPicPr>
          <p:cNvPr id="1506" name="Google Shape;1506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3981450"/>
            <a:ext cx="244792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39687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4112" y="39814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787" y="39687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39687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39687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39687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39814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3968750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82"/>
          <p:cNvSpPr txBox="1">
            <a:spLocks noGrp="1"/>
          </p:cNvSpPr>
          <p:nvPr>
            <p:ph type="ctrTitle"/>
          </p:nvPr>
        </p:nvSpPr>
        <p:spPr>
          <a:xfrm>
            <a:off x="395287" y="2133600"/>
            <a:ext cx="84978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omic Sans MS"/>
              <a:buNone/>
            </a:pPr>
            <a:r>
              <a:rPr lang="en-US" sz="1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celebration</a:t>
            </a:r>
            <a:endParaRPr/>
          </a:p>
        </p:txBody>
      </p:sp>
      <p:pic>
        <p:nvPicPr>
          <p:cNvPr id="1520" name="Google Shape;1520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040187"/>
            <a:ext cx="280828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404653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40417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39814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39655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3981450"/>
            <a:ext cx="438150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0179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041775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83"/>
          <p:cNvSpPr txBox="1">
            <a:spLocks noGrp="1"/>
          </p:cNvSpPr>
          <p:nvPr>
            <p:ph type="ctrTitle"/>
          </p:nvPr>
        </p:nvSpPr>
        <p:spPr>
          <a:xfrm>
            <a:off x="107950" y="2133600"/>
            <a:ext cx="8785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omic Sans MS"/>
              <a:buNone/>
            </a:pPr>
            <a:r>
              <a:rPr lang="en-US" sz="1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exploration</a:t>
            </a:r>
            <a:endParaRPr/>
          </a:p>
        </p:txBody>
      </p:sp>
      <p:pic>
        <p:nvPicPr>
          <p:cNvPr id="1533" name="Google Shape;1533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059237"/>
            <a:ext cx="2736850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0798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050" y="405923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400" y="40767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40767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0767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0449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067175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84"/>
          <p:cNvSpPr txBox="1">
            <a:spLocks noGrp="1"/>
          </p:cNvSpPr>
          <p:nvPr>
            <p:ph type="ctrTitle"/>
          </p:nvPr>
        </p:nvSpPr>
        <p:spPr>
          <a:xfrm>
            <a:off x="179387" y="2133600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omic Sans MS"/>
              <a:buNone/>
            </a:pPr>
            <a:r>
              <a:rPr lang="en-US" sz="2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station</a:t>
            </a:r>
            <a:endParaRPr/>
          </a:p>
        </p:txBody>
      </p:sp>
      <p:pic>
        <p:nvPicPr>
          <p:cNvPr id="1546" name="Google Shape;1546;p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511675"/>
            <a:ext cx="424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5116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5085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4508500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85"/>
          <p:cNvSpPr txBox="1">
            <a:spLocks noGrp="1"/>
          </p:cNvSpPr>
          <p:nvPr>
            <p:ph type="ctrTitle"/>
          </p:nvPr>
        </p:nvSpPr>
        <p:spPr>
          <a:xfrm>
            <a:off x="468312" y="2133600"/>
            <a:ext cx="84963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Comic Sans MS"/>
              <a:buNone/>
            </a:pPr>
            <a:r>
              <a:rPr lang="en-US" sz="1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attention</a:t>
            </a:r>
            <a:endParaRPr/>
          </a:p>
        </p:txBody>
      </p:sp>
      <p:pic>
        <p:nvPicPr>
          <p:cNvPr id="1555" name="Google Shape;1555;p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187825"/>
            <a:ext cx="324008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6150" y="41624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400" y="41798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187825"/>
            <a:ext cx="1655762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179887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86"/>
          <p:cNvSpPr txBox="1">
            <a:spLocks noGrp="1"/>
          </p:cNvSpPr>
          <p:nvPr>
            <p:ph type="ctrTitle"/>
          </p:nvPr>
        </p:nvSpPr>
        <p:spPr>
          <a:xfrm>
            <a:off x="468312" y="2133600"/>
            <a:ext cx="84201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omic Sans MS"/>
              <a:buNone/>
            </a:pPr>
            <a:r>
              <a:rPr lang="en-US" sz="9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congratulations</a:t>
            </a:r>
            <a:endParaRPr/>
          </a:p>
        </p:txBody>
      </p:sp>
      <p:pic>
        <p:nvPicPr>
          <p:cNvPr id="1565" name="Google Shape;1565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38258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38258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378301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38528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3922712"/>
            <a:ext cx="259238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6575" y="378301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38258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382905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2187" y="382587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925" y="37893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3833812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87"/>
          <p:cNvSpPr txBox="1">
            <a:spLocks noGrp="1"/>
          </p:cNvSpPr>
          <p:nvPr>
            <p:ph type="title"/>
          </p:nvPr>
        </p:nvSpPr>
        <p:spPr>
          <a:xfrm>
            <a:off x="468312" y="19161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cious/tious words</a:t>
            </a:r>
            <a:endParaRPr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88"/>
          <p:cNvSpPr txBox="1">
            <a:spLocks noGrp="1"/>
          </p:cNvSpPr>
          <p:nvPr>
            <p:ph type="ctrTitle"/>
          </p:nvPr>
        </p:nvSpPr>
        <p:spPr>
          <a:xfrm>
            <a:off x="468312" y="2205037"/>
            <a:ext cx="8204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Comic Sans MS"/>
              <a:buNone/>
            </a:pPr>
            <a:r>
              <a:rPr lang="en-US" sz="1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delicious</a:t>
            </a:r>
            <a:endParaRPr/>
          </a:p>
        </p:txBody>
      </p:sp>
      <p:pic>
        <p:nvPicPr>
          <p:cNvPr id="1586" name="Google Shape;1586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41751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41830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1497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1497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0" name="Google Shape;1590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4149725"/>
            <a:ext cx="453548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89"/>
          <p:cNvSpPr txBox="1">
            <a:spLocks noGrp="1"/>
          </p:cNvSpPr>
          <p:nvPr>
            <p:ph type="ctrTitle"/>
          </p:nvPr>
        </p:nvSpPr>
        <p:spPr>
          <a:xfrm>
            <a:off x="611187" y="2133600"/>
            <a:ext cx="8277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Comic Sans MS"/>
              <a:buNone/>
            </a:pPr>
            <a:r>
              <a:rPr lang="en-US" sz="1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suspicious</a:t>
            </a:r>
            <a:endParaRPr/>
          </a:p>
        </p:txBody>
      </p:sp>
      <p:pic>
        <p:nvPicPr>
          <p:cNvPr id="1596" name="Google Shape;1596;p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1337" y="402113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7" name="Google Shape;1597;p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400" y="40274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p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40640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p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03383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40274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p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4033837"/>
            <a:ext cx="345598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85225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shake</a:t>
            </a:r>
            <a:endParaRPr/>
          </a:p>
        </p:txBody>
      </p:sp>
      <p:pic>
        <p:nvPicPr>
          <p:cNvPr id="228" name="Google Shape;2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652962"/>
            <a:ext cx="3167062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/>
          <p:nvPr/>
        </p:nvSpPr>
        <p:spPr>
          <a:xfrm>
            <a:off x="4170362" y="1052512"/>
            <a:ext cx="4176712" cy="1296987"/>
          </a:xfrm>
          <a:prstGeom prst="curvedDownArrow">
            <a:avLst>
              <a:gd name="adj1" fmla="val 18246"/>
              <a:gd name="adj2" fmla="val 20761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90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omic Sans MS"/>
              <a:buNone/>
            </a:pPr>
            <a:r>
              <a:rPr lang="en-US" sz="18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vicious</a:t>
            </a:r>
            <a:endParaRPr/>
          </a:p>
        </p:txBody>
      </p:sp>
      <p:pic>
        <p:nvPicPr>
          <p:cNvPr id="1607" name="Google Shape;1607;p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9137" y="4292600"/>
            <a:ext cx="4984750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2926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292600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1"/>
          <p:cNvSpPr txBox="1">
            <a:spLocks noGrp="1"/>
          </p:cNvSpPr>
          <p:nvPr>
            <p:ph type="ctrTitle"/>
          </p:nvPr>
        </p:nvSpPr>
        <p:spPr>
          <a:xfrm>
            <a:off x="179387" y="2133600"/>
            <a:ext cx="89646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Comic Sans MS"/>
              <a:buNone/>
            </a:pPr>
            <a:r>
              <a:rPr lang="en-US" sz="12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scrumptious</a:t>
            </a:r>
            <a:endParaRPr sz="3600"/>
          </a:p>
        </p:txBody>
      </p:sp>
      <p:pic>
        <p:nvPicPr>
          <p:cNvPr id="1615" name="Google Shape;1615;p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8637" y="4068762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713" y="41116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p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1475" y="41116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p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525" y="411163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Google Shape;1619;p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587" y="4090200"/>
            <a:ext cx="439737" cy="43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4090987"/>
            <a:ext cx="3743325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92"/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Comic Sans MS"/>
              <a:buNone/>
            </a:pPr>
            <a:r>
              <a:rPr lang="en-US" sz="1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precious</a:t>
            </a:r>
            <a:endParaRPr/>
          </a:p>
        </p:txBody>
      </p:sp>
      <p:pic>
        <p:nvPicPr>
          <p:cNvPr id="1626" name="Google Shape;1626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1497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1497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Google Shape;1628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149725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8637" y="4149725"/>
            <a:ext cx="4194175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93"/>
          <p:cNvSpPr txBox="1">
            <a:spLocks noGrp="1"/>
          </p:cNvSpPr>
          <p:nvPr>
            <p:ph type="ctrTitle"/>
          </p:nvPr>
        </p:nvSpPr>
        <p:spPr>
          <a:xfrm>
            <a:off x="179387" y="2133600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Comic Sans MS"/>
              <a:buNone/>
            </a:pPr>
            <a:r>
              <a:rPr lang="en-US" sz="1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ferocious</a:t>
            </a:r>
            <a:endParaRPr/>
          </a:p>
        </p:txBody>
      </p:sp>
      <p:pic>
        <p:nvPicPr>
          <p:cNvPr id="1635" name="Google Shape;1635;p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241800"/>
            <a:ext cx="424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42418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241800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281487"/>
            <a:ext cx="439737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292600"/>
            <a:ext cx="439737" cy="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539750" y="2636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ee)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cake</a:t>
            </a:r>
            <a:endParaRPr/>
          </a:p>
        </p:txBody>
      </p:sp>
      <p:pic>
        <p:nvPicPr>
          <p:cNvPr id="236" name="Google Shape;2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8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/>
          <p:nvPr/>
        </p:nvSpPr>
        <p:spPr>
          <a:xfrm>
            <a:off x="3635375" y="981075"/>
            <a:ext cx="3457575" cy="1368425"/>
          </a:xfrm>
          <a:prstGeom prst="curvedDownArrow">
            <a:avLst>
              <a:gd name="adj1" fmla="val 17326"/>
              <a:gd name="adj2" fmla="val 20532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</a:t>
            </a:r>
            <a:endParaRPr/>
          </a:p>
        </p:txBody>
      </p:sp>
      <p:pic>
        <p:nvPicPr>
          <p:cNvPr id="244" name="Google Shape;2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2037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>
            <a:off x="3419475" y="981075"/>
            <a:ext cx="4392612" cy="1511300"/>
          </a:xfrm>
          <a:prstGeom prst="curvedDownArrow">
            <a:avLst>
              <a:gd name="adj1" fmla="val 17884"/>
              <a:gd name="adj2" fmla="val 20671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same</a:t>
            </a:r>
            <a:endParaRPr/>
          </a:p>
        </p:txBody>
      </p:sp>
      <p:pic>
        <p:nvPicPr>
          <p:cNvPr id="252" name="Google Shape;2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34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/>
          <p:nvPr/>
        </p:nvSpPr>
        <p:spPr>
          <a:xfrm>
            <a:off x="3419475" y="981075"/>
            <a:ext cx="4248150" cy="1584325"/>
          </a:xfrm>
          <a:prstGeom prst="curvedDownArrow">
            <a:avLst>
              <a:gd name="adj1" fmla="val 17572"/>
              <a:gd name="adj2" fmla="val 20593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</a:t>
            </a:r>
            <a:endParaRPr/>
          </a:p>
        </p:txBody>
      </p:sp>
      <p:pic>
        <p:nvPicPr>
          <p:cNvPr id="260" name="Google Shape;2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5373687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/>
          <p:nvPr/>
        </p:nvSpPr>
        <p:spPr>
          <a:xfrm>
            <a:off x="3348037" y="1268412"/>
            <a:ext cx="4176712" cy="1152525"/>
          </a:xfrm>
          <a:prstGeom prst="curvedDownArrow">
            <a:avLst>
              <a:gd name="adj1" fmla="val 18620"/>
              <a:gd name="adj2" fmla="val 2085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0"/>
              <a:buFont typeface="Comic Sans MS"/>
              <a:buNone/>
            </a:pPr>
            <a:r>
              <a:rPr lang="en-US" sz="2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save</a:t>
            </a:r>
            <a:endParaRPr/>
          </a:p>
        </p:txBody>
      </p:sp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/>
          <p:nvPr/>
        </p:nvSpPr>
        <p:spPr>
          <a:xfrm>
            <a:off x="3779837" y="1341437"/>
            <a:ext cx="3455987" cy="1223962"/>
          </a:xfrm>
          <a:prstGeom prst="curvedDownArrow">
            <a:avLst>
              <a:gd name="adj1" fmla="val 17775"/>
              <a:gd name="adj2" fmla="val 20644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/>
          </p:nvPr>
        </p:nvSpPr>
        <p:spPr>
          <a:xfrm>
            <a:off x="323850" y="2130425"/>
            <a:ext cx="8640762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brave</a:t>
            </a:r>
            <a:endParaRPr/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6339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/>
          <p:nvPr/>
        </p:nvSpPr>
        <p:spPr>
          <a:xfrm>
            <a:off x="4643437" y="1268412"/>
            <a:ext cx="3529012" cy="1223962"/>
          </a:xfrm>
          <a:prstGeom prst="curvedDownArrow">
            <a:avLst>
              <a:gd name="adj1" fmla="val 17854"/>
              <a:gd name="adj2" fmla="val 20663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</a:t>
            </a:r>
            <a:endParaRPr/>
          </a:p>
        </p:txBody>
      </p:sp>
      <p:pic>
        <p:nvPicPr>
          <p:cNvPr id="285" name="Google Shape;2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6"/>
          <p:cNvSpPr/>
          <p:nvPr/>
        </p:nvSpPr>
        <p:spPr>
          <a:xfrm>
            <a:off x="3348037" y="908050"/>
            <a:ext cx="3671887" cy="1584325"/>
          </a:xfrm>
          <a:prstGeom prst="curvedDownArrow">
            <a:avLst>
              <a:gd name="adj1" fmla="val 16940"/>
              <a:gd name="adj2" fmla="val 2043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date</a:t>
            </a:r>
            <a:endParaRPr/>
          </a:p>
        </p:txBody>
      </p:sp>
      <p:pic>
        <p:nvPicPr>
          <p:cNvPr id="293" name="Google Shape;2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6370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/>
          <p:nvPr/>
        </p:nvSpPr>
        <p:spPr>
          <a:xfrm>
            <a:off x="3924300" y="1125537"/>
            <a:ext cx="3395662" cy="1366837"/>
          </a:xfrm>
          <a:prstGeom prst="curvedDownArrow">
            <a:avLst>
              <a:gd name="adj1" fmla="val 17253"/>
              <a:gd name="adj2" fmla="val 20513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539750" y="2205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i-e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igh)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>
            <a:spLocks noGrp="1"/>
          </p:cNvSpPr>
          <p:nvPr>
            <p:ph type="ctrTitle"/>
          </p:nvPr>
        </p:nvSpPr>
        <p:spPr>
          <a:xfrm>
            <a:off x="250825" y="2133600"/>
            <a:ext cx="84582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shine</a:t>
            </a:r>
            <a:endParaRPr/>
          </a:p>
        </p:txBody>
      </p:sp>
      <p:pic>
        <p:nvPicPr>
          <p:cNvPr id="306" name="Google Shape;3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581525"/>
            <a:ext cx="302418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9"/>
          <p:cNvSpPr/>
          <p:nvPr/>
        </p:nvSpPr>
        <p:spPr>
          <a:xfrm>
            <a:off x="4356100" y="620712"/>
            <a:ext cx="3600450" cy="1295400"/>
          </a:xfrm>
          <a:prstGeom prst="curvedDownArrow">
            <a:avLst>
              <a:gd name="adj1" fmla="val 17714"/>
              <a:gd name="adj2" fmla="val 20628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3708400" y="3860800"/>
            <a:ext cx="2016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2124075" y="4797425"/>
            <a:ext cx="3600450" cy="647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8228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 txBox="1">
            <a:spLocks noGrp="1"/>
          </p:cNvSpPr>
          <p:nvPr>
            <p:ph type="ctrTitle"/>
          </p:nvPr>
        </p:nvSpPr>
        <p:spPr>
          <a:xfrm>
            <a:off x="539750" y="2133600"/>
            <a:ext cx="835025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</a:t>
            </a:r>
            <a:endParaRPr/>
          </a:p>
        </p:txBody>
      </p:sp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652962"/>
            <a:ext cx="30241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620712"/>
            <a:ext cx="3548062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fine</a:t>
            </a:r>
            <a:endParaRPr/>
          </a:p>
        </p:txBody>
      </p:sp>
      <p:pic>
        <p:nvPicPr>
          <p:cNvPr id="322" name="Google Shape;32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712" y="620712"/>
            <a:ext cx="3548062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hide</a:t>
            </a:r>
            <a:endParaRPr/>
          </a:p>
        </p:txBody>
      </p:sp>
      <p:pic>
        <p:nvPicPr>
          <p:cNvPr id="330" name="Google Shape;33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775" y="46751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837" y="692150"/>
            <a:ext cx="3548062" cy="131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smile</a:t>
            </a:r>
            <a:endParaRPr/>
          </a:p>
        </p:txBody>
      </p:sp>
      <p:pic>
        <p:nvPicPr>
          <p:cNvPr id="338" name="Google Shape;3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60057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460057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/>
          <p:nvPr/>
        </p:nvSpPr>
        <p:spPr>
          <a:xfrm>
            <a:off x="5364162" y="549275"/>
            <a:ext cx="2808287" cy="1150937"/>
          </a:xfrm>
          <a:prstGeom prst="curvedDownArrow">
            <a:avLst>
              <a:gd name="adj1" fmla="val 17174"/>
              <a:gd name="adj2" fmla="val 20494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nice</a:t>
            </a:r>
            <a:endParaRPr/>
          </a:p>
        </p:txBody>
      </p:sp>
      <p:pic>
        <p:nvPicPr>
          <p:cNvPr id="347" name="Google Shape;3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6243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937" y="765175"/>
            <a:ext cx="3887787" cy="117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wide</a:t>
            </a:r>
            <a:endParaRPr/>
          </a:p>
        </p:txBody>
      </p:sp>
      <p:pic>
        <p:nvPicPr>
          <p:cNvPr id="355" name="Google Shape;3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998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5"/>
          <p:cNvSpPr/>
          <p:nvPr/>
        </p:nvSpPr>
        <p:spPr>
          <a:xfrm>
            <a:off x="3873500" y="404812"/>
            <a:ext cx="4103687" cy="1550987"/>
          </a:xfrm>
          <a:prstGeom prst="curvedDownArrow">
            <a:avLst>
              <a:gd name="adj1" fmla="val 17518"/>
              <a:gd name="adj2" fmla="val 20579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omic Sans MS"/>
              <a:buNone/>
            </a:pPr>
            <a:r>
              <a:rPr lang="en-US" sz="2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</a:t>
            </a:r>
            <a:endParaRPr/>
          </a:p>
        </p:txBody>
      </p:sp>
      <p:pic>
        <p:nvPicPr>
          <p:cNvPr id="363" name="Google Shape;3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2926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6"/>
          <p:cNvSpPr/>
          <p:nvPr/>
        </p:nvSpPr>
        <p:spPr>
          <a:xfrm>
            <a:off x="3563937" y="836612"/>
            <a:ext cx="2952750" cy="1223962"/>
          </a:xfrm>
          <a:prstGeom prst="curvedDownArrow">
            <a:avLst>
              <a:gd name="adj1" fmla="val 17123"/>
              <a:gd name="adj2" fmla="val 20481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mine</a:t>
            </a:r>
            <a:endParaRPr/>
          </a:p>
        </p:txBody>
      </p:sp>
      <p:pic>
        <p:nvPicPr>
          <p:cNvPr id="371" name="Google Shape;37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3475" y="471011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/>
          <p:cNvSpPr/>
          <p:nvPr/>
        </p:nvSpPr>
        <p:spPr>
          <a:xfrm>
            <a:off x="3924300" y="404812"/>
            <a:ext cx="3816350" cy="1511300"/>
          </a:xfrm>
          <a:prstGeom prst="curvedDownArrow">
            <a:avLst>
              <a:gd name="adj1" fmla="val 17323"/>
              <a:gd name="adj2" fmla="val 20531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endParaRPr/>
          </a:p>
        </p:txBody>
      </p:sp>
      <p:pic>
        <p:nvPicPr>
          <p:cNvPr id="379" name="Google Shape;3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3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/>
          <p:nvPr/>
        </p:nvSpPr>
        <p:spPr>
          <a:xfrm>
            <a:off x="3203575" y="404812"/>
            <a:ext cx="4248150" cy="1511300"/>
          </a:xfrm>
          <a:prstGeom prst="curvedDownArrow">
            <a:avLst>
              <a:gd name="adj1" fmla="val 17758"/>
              <a:gd name="adj2" fmla="val 20640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539750" y="2636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o-e (same sound as ow)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</a:t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411412" y="4797425"/>
            <a:ext cx="720725" cy="647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4797425"/>
            <a:ext cx="3673475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>
            <a:spLocks noGrp="1"/>
          </p:cNvSpPr>
          <p:nvPr>
            <p:ph type="ctrTitle"/>
          </p:nvPr>
        </p:nvSpPr>
        <p:spPr>
          <a:xfrm>
            <a:off x="323850" y="2130425"/>
            <a:ext cx="813435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</a:t>
            </a:r>
            <a:endParaRPr/>
          </a:p>
        </p:txBody>
      </p:sp>
      <p:pic>
        <p:nvPicPr>
          <p:cNvPr id="392" name="Google Shape;39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0787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0"/>
          <p:cNvSpPr/>
          <p:nvPr/>
        </p:nvSpPr>
        <p:spPr>
          <a:xfrm>
            <a:off x="3132137" y="1125537"/>
            <a:ext cx="4464050" cy="1511300"/>
          </a:xfrm>
          <a:prstGeom prst="curvedDownArrow">
            <a:avLst>
              <a:gd name="adj1" fmla="val 17944"/>
              <a:gd name="adj2" fmla="val 20686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1440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</a:t>
            </a:r>
            <a:endParaRPr/>
          </a:p>
        </p:txBody>
      </p:sp>
      <p:pic>
        <p:nvPicPr>
          <p:cNvPr id="400" name="Google Shape;40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4437062"/>
            <a:ext cx="3311525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1"/>
          <p:cNvSpPr/>
          <p:nvPr/>
        </p:nvSpPr>
        <p:spPr>
          <a:xfrm>
            <a:off x="4500562" y="1125537"/>
            <a:ext cx="3743325" cy="1439862"/>
          </a:xfrm>
          <a:prstGeom prst="curvedDownArrow">
            <a:avLst>
              <a:gd name="adj1" fmla="val 17446"/>
              <a:gd name="adj2" fmla="val 20562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hope</a:t>
            </a:r>
            <a:endParaRPr/>
          </a:p>
        </p:txBody>
      </p:sp>
      <p:pic>
        <p:nvPicPr>
          <p:cNvPr id="408" name="Google Shape;40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2"/>
          <p:cNvSpPr/>
          <p:nvPr/>
        </p:nvSpPr>
        <p:spPr>
          <a:xfrm>
            <a:off x="3779837" y="908050"/>
            <a:ext cx="3816350" cy="1728787"/>
          </a:xfrm>
          <a:prstGeom prst="curvedDownArrow">
            <a:avLst>
              <a:gd name="adj1" fmla="val 16708"/>
              <a:gd name="adj2" fmla="val 20377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rose</a:t>
            </a:r>
            <a:endParaRPr/>
          </a:p>
        </p:txBody>
      </p:sp>
      <p:pic>
        <p:nvPicPr>
          <p:cNvPr id="416" name="Google Shape;41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34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/>
          <p:cNvSpPr/>
          <p:nvPr/>
        </p:nvSpPr>
        <p:spPr>
          <a:xfrm>
            <a:off x="3635375" y="908050"/>
            <a:ext cx="3673475" cy="1728787"/>
          </a:xfrm>
          <a:prstGeom prst="curvedDownArrow">
            <a:avLst>
              <a:gd name="adj1" fmla="val 16517"/>
              <a:gd name="adj2" fmla="val 20329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903605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spoke</a:t>
            </a:r>
            <a:endParaRPr/>
          </a:p>
        </p:txBody>
      </p:sp>
      <p:pic>
        <p:nvPicPr>
          <p:cNvPr id="424" name="Google Shape;42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446087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446087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4"/>
          <p:cNvSpPr/>
          <p:nvPr/>
        </p:nvSpPr>
        <p:spPr>
          <a:xfrm>
            <a:off x="4500562" y="908050"/>
            <a:ext cx="3887787" cy="1657350"/>
          </a:xfrm>
          <a:prstGeom prst="curvedDownArrow">
            <a:avLst>
              <a:gd name="adj1" fmla="val 16996"/>
              <a:gd name="adj2" fmla="val 20449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</a:t>
            </a:r>
            <a:endParaRPr/>
          </a:p>
        </p:txBody>
      </p:sp>
      <p:pic>
        <p:nvPicPr>
          <p:cNvPr id="433" name="Google Shape;4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46275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5"/>
          <p:cNvSpPr/>
          <p:nvPr/>
        </p:nvSpPr>
        <p:spPr>
          <a:xfrm>
            <a:off x="3708400" y="908050"/>
            <a:ext cx="3600450" cy="1657350"/>
          </a:xfrm>
          <a:prstGeom prst="curvedDownArrow">
            <a:avLst>
              <a:gd name="adj1" fmla="val 16629"/>
              <a:gd name="adj2" fmla="val 20357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89281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broke</a:t>
            </a:r>
            <a:endParaRPr/>
          </a:p>
        </p:txBody>
      </p:sp>
      <p:pic>
        <p:nvPicPr>
          <p:cNvPr id="441" name="Google Shape;44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5942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5942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6"/>
          <p:cNvSpPr/>
          <p:nvPr/>
        </p:nvSpPr>
        <p:spPr>
          <a:xfrm>
            <a:off x="4716462" y="765175"/>
            <a:ext cx="3527425" cy="1800225"/>
          </a:xfrm>
          <a:prstGeom prst="curvedDownArrow">
            <a:avLst>
              <a:gd name="adj1" fmla="val 16088"/>
              <a:gd name="adj2" fmla="val 20222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stole</a:t>
            </a:r>
            <a:endParaRPr/>
          </a:p>
        </p:txBody>
      </p:sp>
      <p:pic>
        <p:nvPicPr>
          <p:cNvPr id="450" name="Google Shape;45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7"/>
          <p:cNvSpPr/>
          <p:nvPr/>
        </p:nvSpPr>
        <p:spPr>
          <a:xfrm>
            <a:off x="4572000" y="836612"/>
            <a:ext cx="3529012" cy="1728787"/>
          </a:xfrm>
          <a:prstGeom prst="curvedDownArrow">
            <a:avLst>
              <a:gd name="adj1" fmla="val 16309"/>
              <a:gd name="adj2" fmla="val 20277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8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89281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those</a:t>
            </a:r>
            <a:endParaRPr/>
          </a:p>
        </p:txBody>
      </p:sp>
      <p:pic>
        <p:nvPicPr>
          <p:cNvPr id="459" name="Google Shape;45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581525"/>
            <a:ext cx="2952750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8"/>
          <p:cNvSpPr/>
          <p:nvPr/>
        </p:nvSpPr>
        <p:spPr>
          <a:xfrm>
            <a:off x="4572000" y="908050"/>
            <a:ext cx="3744912" cy="1728787"/>
          </a:xfrm>
          <a:prstGeom prst="curvedDownArrow">
            <a:avLst>
              <a:gd name="adj1" fmla="val 16614"/>
              <a:gd name="adj2" fmla="val 20353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rope</a:t>
            </a:r>
            <a:endParaRPr/>
          </a:p>
        </p:txBody>
      </p:sp>
      <p:pic>
        <p:nvPicPr>
          <p:cNvPr id="467" name="Google Shape;46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9"/>
          <p:cNvSpPr/>
          <p:nvPr/>
        </p:nvSpPr>
        <p:spPr>
          <a:xfrm>
            <a:off x="3563937" y="908050"/>
            <a:ext cx="3816350" cy="1657350"/>
          </a:xfrm>
          <a:prstGeom prst="curvedDownArrow">
            <a:avLst>
              <a:gd name="adj1" fmla="val 16910"/>
              <a:gd name="adj2" fmla="val 20428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ctrTitle"/>
          </p:nvPr>
        </p:nvSpPr>
        <p:spPr>
          <a:xfrm>
            <a:off x="539750" y="2133600"/>
            <a:ext cx="835025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neat</a:t>
            </a: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81965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797425"/>
            <a:ext cx="33115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0"/>
          <p:cNvSpPr txBox="1">
            <a:spLocks noGrp="1"/>
          </p:cNvSpPr>
          <p:nvPr>
            <p:ph type="title"/>
          </p:nvPr>
        </p:nvSpPr>
        <p:spPr>
          <a:xfrm>
            <a:off x="539750" y="2420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u-e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oo)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tune</a:t>
            </a:r>
            <a:endParaRPr/>
          </a:p>
        </p:txBody>
      </p:sp>
      <p:pic>
        <p:nvPicPr>
          <p:cNvPr id="480" name="Google Shape;48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46878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1"/>
          <p:cNvSpPr/>
          <p:nvPr/>
        </p:nvSpPr>
        <p:spPr>
          <a:xfrm>
            <a:off x="3419475" y="476250"/>
            <a:ext cx="4105275" cy="1873250"/>
          </a:xfrm>
          <a:prstGeom prst="curvedDownArrow">
            <a:avLst>
              <a:gd name="adj1" fmla="val 16672"/>
              <a:gd name="adj2" fmla="val 20368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rude</a:t>
            </a:r>
            <a:endParaRPr/>
          </a:p>
        </p:txBody>
      </p:sp>
      <p:pic>
        <p:nvPicPr>
          <p:cNvPr id="488" name="Google Shape;48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2"/>
          <p:cNvSpPr/>
          <p:nvPr/>
        </p:nvSpPr>
        <p:spPr>
          <a:xfrm>
            <a:off x="3276600" y="620712"/>
            <a:ext cx="4175125" cy="1728787"/>
          </a:xfrm>
          <a:prstGeom prst="curvedDownArrow">
            <a:avLst>
              <a:gd name="adj1" fmla="val 17128"/>
              <a:gd name="adj2" fmla="val 20482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huge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5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903605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brute</a:t>
            </a:r>
            <a:endParaRPr/>
          </a:p>
        </p:txBody>
      </p:sp>
      <p:pic>
        <p:nvPicPr>
          <p:cNvPr id="506" name="Google Shape;50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5"/>
          <p:cNvSpPr/>
          <p:nvPr/>
        </p:nvSpPr>
        <p:spPr>
          <a:xfrm>
            <a:off x="4716462" y="620712"/>
            <a:ext cx="3959225" cy="1584325"/>
          </a:xfrm>
          <a:prstGeom prst="curvedDownArrow">
            <a:avLst>
              <a:gd name="adj1" fmla="val 17278"/>
              <a:gd name="adj2" fmla="val 20519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</a:t>
            </a:r>
            <a:endParaRPr/>
          </a:p>
        </p:txBody>
      </p:sp>
      <p:pic>
        <p:nvPicPr>
          <p:cNvPr id="515" name="Google Shape;51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083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6"/>
          <p:cNvSpPr/>
          <p:nvPr/>
        </p:nvSpPr>
        <p:spPr>
          <a:xfrm>
            <a:off x="2916237" y="1052512"/>
            <a:ext cx="3311525" cy="1655762"/>
          </a:xfrm>
          <a:prstGeom prst="curvedDownArrow">
            <a:avLst>
              <a:gd name="adj1" fmla="val 16200"/>
              <a:gd name="adj2" fmla="val 20250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June</a:t>
            </a:r>
            <a:endParaRPr/>
          </a:p>
        </p:txBody>
      </p:sp>
      <p:pic>
        <p:nvPicPr>
          <p:cNvPr id="522" name="Google Shape;52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7"/>
          <p:cNvSpPr/>
          <p:nvPr/>
        </p:nvSpPr>
        <p:spPr>
          <a:xfrm>
            <a:off x="3851275" y="620712"/>
            <a:ext cx="3889375" cy="2087562"/>
          </a:xfrm>
          <a:prstGeom prst="curvedDownArrow">
            <a:avLst>
              <a:gd name="adj1" fmla="val 15803"/>
              <a:gd name="adj2" fmla="val 20151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dude</a:t>
            </a:r>
            <a:endParaRPr/>
          </a:p>
        </p:txBody>
      </p:sp>
      <p:pic>
        <p:nvPicPr>
          <p:cNvPr id="530" name="Google Shape;53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8"/>
          <p:cNvSpPr/>
          <p:nvPr/>
        </p:nvSpPr>
        <p:spPr>
          <a:xfrm>
            <a:off x="3540125" y="404812"/>
            <a:ext cx="4248150" cy="2376487"/>
          </a:xfrm>
          <a:prstGeom prst="curvedDownArrow">
            <a:avLst>
              <a:gd name="adj1" fmla="val 15558"/>
              <a:gd name="adj2" fmla="val 20089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9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0360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accuse</a:t>
            </a:r>
            <a:endParaRPr/>
          </a:p>
        </p:txBody>
      </p:sp>
      <p:pic>
        <p:nvPicPr>
          <p:cNvPr id="538" name="Google Shape;53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521200"/>
            <a:ext cx="22320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9"/>
          <p:cNvSpPr/>
          <p:nvPr/>
        </p:nvSpPr>
        <p:spPr>
          <a:xfrm>
            <a:off x="5219700" y="692150"/>
            <a:ext cx="3455987" cy="2016125"/>
          </a:xfrm>
          <a:prstGeom prst="curvedDownArrow">
            <a:avLst>
              <a:gd name="adj1" fmla="val 15300"/>
              <a:gd name="adj2" fmla="val 200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494188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187" y="4941887"/>
            <a:ext cx="36147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94188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"/>
          <p:cNvSpPr txBox="1">
            <a:spLocks noGrp="1"/>
          </p:cNvSpPr>
          <p:nvPr>
            <p:ph type="ctrTitle"/>
          </p:nvPr>
        </p:nvSpPr>
        <p:spPr>
          <a:xfrm>
            <a:off x="-107950" y="1989137"/>
            <a:ext cx="93964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excuse</a:t>
            </a:r>
            <a:endParaRPr/>
          </a:p>
        </p:txBody>
      </p:sp>
      <p:pic>
        <p:nvPicPr>
          <p:cNvPr id="547" name="Google Shape;54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7462" y="4446587"/>
            <a:ext cx="7429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467225"/>
            <a:ext cx="744537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0"/>
          <p:cNvSpPr/>
          <p:nvPr/>
        </p:nvSpPr>
        <p:spPr>
          <a:xfrm>
            <a:off x="5454650" y="476250"/>
            <a:ext cx="3240087" cy="2160587"/>
          </a:xfrm>
          <a:prstGeom prst="curvedDownArrow">
            <a:avLst>
              <a:gd name="adj1" fmla="val 14398"/>
              <a:gd name="adj2" fmla="val 19799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1"/>
          <p:cNvSpPr txBox="1">
            <a:spLocks noGrp="1"/>
          </p:cNvSpPr>
          <p:nvPr>
            <p:ph type="title"/>
          </p:nvPr>
        </p:nvSpPr>
        <p:spPr>
          <a:xfrm>
            <a:off x="539750" y="28527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aw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or)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saw</a:t>
            </a:r>
            <a:endParaRPr/>
          </a:p>
        </p:txBody>
      </p:sp>
      <p:pic>
        <p:nvPicPr>
          <p:cNvPr id="562" name="Google Shape;56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400" y="4603750"/>
            <a:ext cx="34559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raw</a:t>
            </a:r>
            <a:endParaRPr/>
          </a:p>
        </p:txBody>
      </p:sp>
      <p:pic>
        <p:nvPicPr>
          <p:cNvPr id="569" name="Google Shape;56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4724400"/>
            <a:ext cx="34559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</a:t>
            </a:r>
            <a:endParaRPr/>
          </a:p>
        </p:txBody>
      </p:sp>
      <p:pic>
        <p:nvPicPr>
          <p:cNvPr id="576" name="Google Shape;57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749800"/>
            <a:ext cx="38163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5"/>
          <p:cNvSpPr txBox="1">
            <a:spLocks noGrp="1"/>
          </p:cNvSpPr>
          <p:nvPr>
            <p:ph type="ctrTitle"/>
          </p:nvPr>
        </p:nvSpPr>
        <p:spPr>
          <a:xfrm>
            <a:off x="179387" y="2130425"/>
            <a:ext cx="8785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straw</a:t>
            </a:r>
            <a:endParaRPr/>
          </a:p>
        </p:txBody>
      </p:sp>
      <p:pic>
        <p:nvPicPr>
          <p:cNvPr id="583" name="Google Shape;58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724400"/>
            <a:ext cx="31686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537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dawn</a:t>
            </a:r>
            <a:endParaRPr/>
          </a:p>
        </p:txBody>
      </p:sp>
      <p:pic>
        <p:nvPicPr>
          <p:cNvPr id="592" name="Google Shape;59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724400"/>
            <a:ext cx="29527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paw</a:t>
            </a:r>
            <a:endParaRPr/>
          </a:p>
        </p:txBody>
      </p:sp>
      <p:pic>
        <p:nvPicPr>
          <p:cNvPr id="600" name="Google Shape;60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652962"/>
            <a:ext cx="29511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64343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8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83502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crawl</a:t>
            </a:r>
            <a:endParaRPr/>
          </a:p>
        </p:txBody>
      </p:sp>
      <p:pic>
        <p:nvPicPr>
          <p:cNvPr id="607" name="Google Shape;60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7462" y="4743450"/>
            <a:ext cx="31924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71963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jaw</a:t>
            </a:r>
            <a:endParaRPr/>
          </a:p>
        </p:txBody>
      </p:sp>
      <p:pic>
        <p:nvPicPr>
          <p:cNvPr id="616" name="Google Shape;61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762500"/>
            <a:ext cx="30241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54451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-107950" y="2060575"/>
            <a:ext cx="91440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0"/>
              <a:buFont typeface="Comic Sans MS"/>
              <a:buNone/>
            </a:pPr>
            <a:r>
              <a:rPr lang="en-US" sz="27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clean</a:t>
            </a:r>
            <a:endParaRPr/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4724400"/>
            <a:ext cx="34210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claw</a:t>
            </a:r>
            <a:endParaRPr/>
          </a:p>
        </p:txBody>
      </p:sp>
      <p:pic>
        <p:nvPicPr>
          <p:cNvPr id="623" name="Google Shape;62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724400"/>
            <a:ext cx="31686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yawn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/>
          <p:cNvSpPr txBox="1">
            <a:spLocks noGrp="1"/>
          </p:cNvSpPr>
          <p:nvPr>
            <p:ph type="title"/>
          </p:nvPr>
        </p:nvSpPr>
        <p:spPr>
          <a:xfrm>
            <a:off x="539750" y="2924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air)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</a:t>
            </a:r>
            <a:endParaRPr/>
          </a:p>
        </p:txBody>
      </p:sp>
      <p:pic>
        <p:nvPicPr>
          <p:cNvPr id="641" name="Google Shape;64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724400"/>
            <a:ext cx="43767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4"/>
          <p:cNvSpPr txBox="1">
            <a:spLocks noGrp="1"/>
          </p:cNvSpPr>
          <p:nvPr>
            <p:ph type="ctrTitle"/>
          </p:nvPr>
        </p:nvSpPr>
        <p:spPr>
          <a:xfrm>
            <a:off x="250825" y="2060575"/>
            <a:ext cx="8458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</a:t>
            </a:r>
            <a:endParaRPr/>
          </a:p>
        </p:txBody>
      </p:sp>
      <p:pic>
        <p:nvPicPr>
          <p:cNvPr id="648" name="Google Shape;64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4508500"/>
            <a:ext cx="29527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937" y="4514850"/>
            <a:ext cx="4260850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dare</a:t>
            </a:r>
            <a:endParaRPr/>
          </a:p>
        </p:txBody>
      </p:sp>
      <p:pic>
        <p:nvPicPr>
          <p:cNvPr id="655" name="Google Shape;65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713287"/>
            <a:ext cx="417671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bare</a:t>
            </a:r>
            <a:endParaRPr/>
          </a:p>
        </p:txBody>
      </p:sp>
      <p:pic>
        <p:nvPicPr>
          <p:cNvPr id="662" name="Google Shape;66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4652962"/>
            <a:ext cx="43910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"/>
          <p:cNvSpPr txBox="1">
            <a:spLocks noGrp="1"/>
          </p:cNvSpPr>
          <p:nvPr>
            <p:ph type="ctrTitle"/>
          </p:nvPr>
        </p:nvSpPr>
        <p:spPr>
          <a:xfrm>
            <a:off x="179387" y="2130425"/>
            <a:ext cx="8785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spare</a:t>
            </a:r>
            <a:endParaRPr/>
          </a:p>
        </p:txBody>
      </p:sp>
      <p:pic>
        <p:nvPicPr>
          <p:cNvPr id="669" name="Google Shape;66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652962"/>
            <a:ext cx="475297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456723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8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85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scare</a:t>
            </a:r>
            <a:endParaRPr/>
          </a:p>
        </p:txBody>
      </p:sp>
      <p:pic>
        <p:nvPicPr>
          <p:cNvPr id="677" name="Google Shape;67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652962"/>
            <a:ext cx="41751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flare</a:t>
            </a:r>
            <a:endParaRPr/>
          </a:p>
        </p:txBody>
      </p:sp>
      <p:pic>
        <p:nvPicPr>
          <p:cNvPr id="685" name="Google Shape;685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941887"/>
            <a:ext cx="417671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91807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941887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1440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omic Sans MS"/>
              <a:buNone/>
            </a:pPr>
            <a:r>
              <a:rPr lang="en-US" sz="24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</a:t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508500"/>
            <a:ext cx="25923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508500"/>
            <a:ext cx="280828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0"/>
          <p:cNvSpPr txBox="1">
            <a:spLocks noGrp="1"/>
          </p:cNvSpPr>
          <p:nvPr>
            <p:ph type="ctrTitle"/>
          </p:nvPr>
        </p:nvSpPr>
        <p:spPr>
          <a:xfrm>
            <a:off x="34925" y="2133600"/>
            <a:ext cx="92170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square</a:t>
            </a:r>
            <a:endParaRPr/>
          </a:p>
        </p:txBody>
      </p:sp>
      <p:pic>
        <p:nvPicPr>
          <p:cNvPr id="693" name="Google Shape;693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4508500"/>
            <a:ext cx="3743325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508500"/>
            <a:ext cx="2590800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1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2073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Clare</a:t>
            </a:r>
            <a:endParaRPr/>
          </a:p>
        </p:txBody>
      </p:sp>
      <p:pic>
        <p:nvPicPr>
          <p:cNvPr id="701" name="Google Shape;70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075" y="4652962"/>
            <a:ext cx="43259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2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89281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Comic Sans MS"/>
              <a:buNone/>
            </a:pPr>
            <a:r>
              <a:rPr lang="en-US" sz="1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software</a:t>
            </a:r>
            <a:endParaRPr/>
          </a:p>
        </p:txBody>
      </p:sp>
      <p:pic>
        <p:nvPicPr>
          <p:cNvPr id="709" name="Google Shape;709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112" y="42291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424497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2926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1878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1783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238625"/>
            <a:ext cx="3097212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3"/>
          <p:cNvSpPr txBox="1">
            <a:spLocks noGrp="1"/>
          </p:cNvSpPr>
          <p:nvPr>
            <p:ph type="title"/>
          </p:nvPr>
        </p:nvSpPr>
        <p:spPr>
          <a:xfrm>
            <a:off x="611187" y="2420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ur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ir)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4"/>
          <p:cNvSpPr txBox="1">
            <a:spLocks noGrp="1"/>
          </p:cNvSpPr>
          <p:nvPr>
            <p:ph type="ctrTitle"/>
          </p:nvPr>
        </p:nvSpPr>
        <p:spPr>
          <a:xfrm>
            <a:off x="755650" y="19161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burn</a:t>
            </a:r>
            <a:endParaRPr/>
          </a:p>
        </p:txBody>
      </p:sp>
      <p:pic>
        <p:nvPicPr>
          <p:cNvPr id="725" name="Google Shape;725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437062"/>
            <a:ext cx="26638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turn</a:t>
            </a:r>
            <a:endParaRPr/>
          </a:p>
        </p:txBody>
      </p:sp>
      <p:pic>
        <p:nvPicPr>
          <p:cNvPr id="733" name="Google Shape;733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4748212"/>
            <a:ext cx="23034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lurk</a:t>
            </a:r>
            <a:endParaRPr/>
          </a:p>
        </p:txBody>
      </p:sp>
      <p:pic>
        <p:nvPicPr>
          <p:cNvPr id="741" name="Google Shape;741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727575"/>
            <a:ext cx="24479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hurl</a:t>
            </a:r>
            <a:endParaRPr/>
          </a:p>
        </p:txBody>
      </p:sp>
      <p:pic>
        <p:nvPicPr>
          <p:cNvPr id="749" name="Google Shape;749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7244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4724400"/>
            <a:ext cx="2376487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burn</a:t>
            </a:r>
            <a:endParaRPr/>
          </a:p>
        </p:txBody>
      </p:sp>
      <p:pic>
        <p:nvPicPr>
          <p:cNvPr id="757" name="Google Shape;757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652962"/>
            <a:ext cx="26638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burp</a:t>
            </a:r>
            <a:endParaRPr/>
          </a:p>
        </p:txBody>
      </p:sp>
      <p:pic>
        <p:nvPicPr>
          <p:cNvPr id="765" name="Google Shape;765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652962"/>
            <a:ext cx="25209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leave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559300"/>
            <a:ext cx="273685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508500"/>
            <a:ext cx="28924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slurp</a:t>
            </a:r>
            <a:endParaRPr/>
          </a:p>
        </p:txBody>
      </p:sp>
      <p:pic>
        <p:nvPicPr>
          <p:cNvPr id="773" name="Google Shape;773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4689475"/>
            <a:ext cx="2236787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1"/>
          <p:cNvSpPr txBox="1">
            <a:spLocks noGrp="1"/>
          </p:cNvSpPr>
          <p:nvPr>
            <p:ph type="ctrTitle"/>
          </p:nvPr>
        </p:nvSpPr>
        <p:spPr>
          <a:xfrm>
            <a:off x="179387" y="2130425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nurse</a:t>
            </a:r>
            <a:endParaRPr/>
          </a:p>
        </p:txBody>
      </p:sp>
      <p:pic>
        <p:nvPicPr>
          <p:cNvPr id="782" name="Google Shape;782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4724400"/>
            <a:ext cx="3024187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724400"/>
            <a:ext cx="2160587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2"/>
          <p:cNvSpPr txBox="1">
            <a:spLocks noGrp="1"/>
          </p:cNvSpPr>
          <p:nvPr>
            <p:ph type="ctrTitle"/>
          </p:nvPr>
        </p:nvSpPr>
        <p:spPr>
          <a:xfrm>
            <a:off x="323850" y="2130425"/>
            <a:ext cx="8712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purse</a:t>
            </a:r>
            <a:endParaRPr/>
          </a:p>
        </p:txBody>
      </p:sp>
      <p:pic>
        <p:nvPicPr>
          <p:cNvPr id="790" name="Google Shape;79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581525"/>
            <a:ext cx="28082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581525"/>
            <a:ext cx="2387600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581525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hurt</a:t>
            </a:r>
            <a:endParaRPr/>
          </a:p>
        </p:txBody>
      </p:sp>
      <p:pic>
        <p:nvPicPr>
          <p:cNvPr id="798" name="Google Shape;798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4581525"/>
            <a:ext cx="275907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44370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4"/>
          <p:cNvSpPr txBox="1">
            <a:spLocks noGrp="1"/>
          </p:cNvSpPr>
          <p:nvPr>
            <p:ph type="title"/>
          </p:nvPr>
        </p:nvSpPr>
        <p:spPr>
          <a:xfrm>
            <a:off x="539750" y="234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mic Sans MS"/>
              <a:buNone/>
            </a:pP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 </a:t>
            </a:r>
            <a:b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(same sound as ir and ur) 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</a:t>
            </a:r>
            <a:endParaRPr/>
          </a:p>
        </p:txBody>
      </p:sp>
      <p:pic>
        <p:nvPicPr>
          <p:cNvPr id="811" name="Google Shape;811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2525" y="4665662"/>
            <a:ext cx="3065462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6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85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never</a:t>
            </a:r>
            <a:endParaRPr/>
          </a:p>
        </p:txBody>
      </p:sp>
      <p:pic>
        <p:nvPicPr>
          <p:cNvPr id="819" name="Google Shape;819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4678362"/>
            <a:ext cx="280828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59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7"/>
          <p:cNvSpPr txBox="1">
            <a:spLocks noGrp="1"/>
          </p:cNvSpPr>
          <p:nvPr>
            <p:ph type="ctrTitle"/>
          </p:nvPr>
        </p:nvSpPr>
        <p:spPr>
          <a:xfrm>
            <a:off x="107950" y="2130425"/>
            <a:ext cx="89281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better</a:t>
            </a:r>
            <a:endParaRPr/>
          </a:p>
        </p:txBody>
      </p:sp>
      <p:pic>
        <p:nvPicPr>
          <p:cNvPr id="828" name="Google Shape;828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7462" y="4508500"/>
            <a:ext cx="20399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4508500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508500"/>
            <a:ext cx="2519362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8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1440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omic Sans MS"/>
              <a:buNone/>
            </a:pPr>
            <a:r>
              <a:rPr lang="en-US" sz="18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weather</a:t>
            </a:r>
            <a:endParaRPr/>
          </a:p>
        </p:txBody>
      </p:sp>
      <p:pic>
        <p:nvPicPr>
          <p:cNvPr id="837" name="Google Shape;837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4179887"/>
            <a:ext cx="744537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302125"/>
            <a:ext cx="2016125" cy="3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330700"/>
            <a:ext cx="2376487" cy="36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4302125"/>
            <a:ext cx="2089150" cy="39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9"/>
          <p:cNvSpPr txBox="1">
            <a:spLocks noGrp="1"/>
          </p:cNvSpPr>
          <p:nvPr>
            <p:ph type="ctrTitle"/>
          </p:nvPr>
        </p:nvSpPr>
        <p:spPr>
          <a:xfrm>
            <a:off x="539750" y="2205037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omic Sans MS"/>
              <a:buNone/>
            </a:pPr>
            <a:r>
              <a:rPr lang="en-US" sz="24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</a:t>
            </a:r>
            <a:endParaRPr/>
          </a:p>
        </p:txBody>
      </p:sp>
      <p:pic>
        <p:nvPicPr>
          <p:cNvPr id="846" name="Google Shape;846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656137"/>
            <a:ext cx="2663825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1337" y="4656137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4797425"/>
            <a:ext cx="744537" cy="6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652962"/>
            <a:ext cx="744537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(4:3)</PresentationFormat>
  <Paragraphs>193</Paragraphs>
  <Slides>193</Slides>
  <Notes>193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193</vt:i4>
      </vt:variant>
    </vt:vector>
  </HeadingPairs>
  <TitlesOfParts>
    <vt:vector size="197" baseType="lpstr">
      <vt:lpstr>Arial</vt:lpstr>
      <vt:lpstr>Calibri</vt:lpstr>
      <vt:lpstr>Comic Sans MS</vt:lpstr>
      <vt:lpstr>Office Theme</vt:lpstr>
      <vt:lpstr>Green Words Speed Sounds  set 3</vt:lpstr>
      <vt:lpstr>ea  (same sound as ee) </vt:lpstr>
      <vt:lpstr>eat</vt:lpstr>
      <vt:lpstr>tea</vt:lpstr>
      <vt:lpstr>neat</vt:lpstr>
      <vt:lpstr>real</vt:lpstr>
      <vt:lpstr>clean</vt:lpstr>
      <vt:lpstr>please</vt:lpstr>
      <vt:lpstr>leave</vt:lpstr>
      <vt:lpstr>dream</vt:lpstr>
      <vt:lpstr>seat</vt:lpstr>
      <vt:lpstr>scream</vt:lpstr>
      <vt:lpstr>oi  (same sound as oy) </vt:lpstr>
      <vt:lpstr>join</vt:lpstr>
      <vt:lpstr>voice</vt:lpstr>
      <vt:lpstr>coin</vt:lpstr>
      <vt:lpstr>a-e  (same sound as ay) </vt:lpstr>
      <vt:lpstr>make</vt:lpstr>
      <vt:lpstr>shake</vt:lpstr>
      <vt:lpstr>cake</vt:lpstr>
      <vt:lpstr>name</vt:lpstr>
      <vt:lpstr>same</vt:lpstr>
      <vt:lpstr>game</vt:lpstr>
      <vt:lpstr>save</vt:lpstr>
      <vt:lpstr>brave</vt:lpstr>
      <vt:lpstr>late</vt:lpstr>
      <vt:lpstr>date</vt:lpstr>
      <vt:lpstr>i-e  (same sound as igh) </vt:lpstr>
      <vt:lpstr>shine</vt:lpstr>
      <vt:lpstr>white</vt:lpstr>
      <vt:lpstr>fine</vt:lpstr>
      <vt:lpstr>hide</vt:lpstr>
      <vt:lpstr>smile</vt:lpstr>
      <vt:lpstr>nice</vt:lpstr>
      <vt:lpstr>wide</vt:lpstr>
      <vt:lpstr>like</vt:lpstr>
      <vt:lpstr>mine</vt:lpstr>
      <vt:lpstr>time</vt:lpstr>
      <vt:lpstr>o-e (same sound as ow) </vt:lpstr>
      <vt:lpstr>home</vt:lpstr>
      <vt:lpstr>phone</vt:lpstr>
      <vt:lpstr>hope</vt:lpstr>
      <vt:lpstr>rose</vt:lpstr>
      <vt:lpstr>spoke</vt:lpstr>
      <vt:lpstr>note</vt:lpstr>
      <vt:lpstr>broke</vt:lpstr>
      <vt:lpstr>stole</vt:lpstr>
      <vt:lpstr>those</vt:lpstr>
      <vt:lpstr>rope</vt:lpstr>
      <vt:lpstr>u-e  (same sound as oo) </vt:lpstr>
      <vt:lpstr>tune</vt:lpstr>
      <vt:lpstr>rude</vt:lpstr>
      <vt:lpstr>huge</vt:lpstr>
      <vt:lpstr>mule</vt:lpstr>
      <vt:lpstr>brute</vt:lpstr>
      <vt:lpstr>use</vt:lpstr>
      <vt:lpstr>June</vt:lpstr>
      <vt:lpstr>dude</vt:lpstr>
      <vt:lpstr>accuse</vt:lpstr>
      <vt:lpstr>excuse</vt:lpstr>
      <vt:lpstr>aw  (same sound as or)</vt:lpstr>
      <vt:lpstr>saw</vt:lpstr>
      <vt:lpstr>raw</vt:lpstr>
      <vt:lpstr>law</vt:lpstr>
      <vt:lpstr>straw</vt:lpstr>
      <vt:lpstr>dawn</vt:lpstr>
      <vt:lpstr>paw</vt:lpstr>
      <vt:lpstr>crawl</vt:lpstr>
      <vt:lpstr>jaw</vt:lpstr>
      <vt:lpstr>claw</vt:lpstr>
      <vt:lpstr>yawn</vt:lpstr>
      <vt:lpstr>are  (same sound as air)</vt:lpstr>
      <vt:lpstr>care</vt:lpstr>
      <vt:lpstr>share</vt:lpstr>
      <vt:lpstr>dare</vt:lpstr>
      <vt:lpstr>bare</vt:lpstr>
      <vt:lpstr>spare</vt:lpstr>
      <vt:lpstr>scare</vt:lpstr>
      <vt:lpstr>flare</vt:lpstr>
      <vt:lpstr>square</vt:lpstr>
      <vt:lpstr>Clare</vt:lpstr>
      <vt:lpstr>software</vt:lpstr>
      <vt:lpstr>ur  (same sound as ir)</vt:lpstr>
      <vt:lpstr>burn</vt:lpstr>
      <vt:lpstr>turn</vt:lpstr>
      <vt:lpstr>lurk</vt:lpstr>
      <vt:lpstr>hurl</vt:lpstr>
      <vt:lpstr>burn</vt:lpstr>
      <vt:lpstr>burp</vt:lpstr>
      <vt:lpstr>slurp</vt:lpstr>
      <vt:lpstr>nurse</vt:lpstr>
      <vt:lpstr>purse</vt:lpstr>
      <vt:lpstr>hurt</vt:lpstr>
      <vt:lpstr>er  (same sound as ir and ur) </vt:lpstr>
      <vt:lpstr>over</vt:lpstr>
      <vt:lpstr>never</vt:lpstr>
      <vt:lpstr>better</vt:lpstr>
      <vt:lpstr>weather</vt:lpstr>
      <vt:lpstr>after</vt:lpstr>
      <vt:lpstr>hamster</vt:lpstr>
      <vt:lpstr>litter</vt:lpstr>
      <vt:lpstr>corner</vt:lpstr>
      <vt:lpstr>proper</vt:lpstr>
      <vt:lpstr>supper</vt:lpstr>
      <vt:lpstr>ow  (same sound as ou) </vt:lpstr>
      <vt:lpstr>howl</vt:lpstr>
      <vt:lpstr>how</vt:lpstr>
      <vt:lpstr>down</vt:lpstr>
      <vt:lpstr>brown</vt:lpstr>
      <vt:lpstr>cow</vt:lpstr>
      <vt:lpstr>town</vt:lpstr>
      <vt:lpstr>crowd</vt:lpstr>
      <vt:lpstr>drown</vt:lpstr>
      <vt:lpstr>now</vt:lpstr>
      <vt:lpstr>gown</vt:lpstr>
      <vt:lpstr>ai  (same sound as ay and a-e) </vt:lpstr>
      <vt:lpstr>paid</vt:lpstr>
      <vt:lpstr>snail</vt:lpstr>
      <vt:lpstr>tail</vt:lpstr>
      <vt:lpstr>drain</vt:lpstr>
      <vt:lpstr>paint</vt:lpstr>
      <vt:lpstr>Spain</vt:lpstr>
      <vt:lpstr>chain</vt:lpstr>
      <vt:lpstr>train</vt:lpstr>
      <vt:lpstr>rain</vt:lpstr>
      <vt:lpstr>stain</vt:lpstr>
      <vt:lpstr>oa  (same sound as ow and o-e) </vt:lpstr>
      <vt:lpstr>toad</vt:lpstr>
      <vt:lpstr>oak</vt:lpstr>
      <vt:lpstr>road</vt:lpstr>
      <vt:lpstr>cloak</vt:lpstr>
      <vt:lpstr>throat</vt:lpstr>
      <vt:lpstr>roast</vt:lpstr>
      <vt:lpstr>toast</vt:lpstr>
      <vt:lpstr>loaf</vt:lpstr>
      <vt:lpstr>coat</vt:lpstr>
      <vt:lpstr>coal</vt:lpstr>
      <vt:lpstr>coach</vt:lpstr>
      <vt:lpstr>ew (same sound as oo and u-e) </vt:lpstr>
      <vt:lpstr>new</vt:lpstr>
      <vt:lpstr>knew</vt:lpstr>
      <vt:lpstr>flew</vt:lpstr>
      <vt:lpstr>blew</vt:lpstr>
      <vt:lpstr>few</vt:lpstr>
      <vt:lpstr>crew</vt:lpstr>
      <vt:lpstr>newt</vt:lpstr>
      <vt:lpstr>screw</vt:lpstr>
      <vt:lpstr>drew</vt:lpstr>
      <vt:lpstr>grew</vt:lpstr>
      <vt:lpstr>stew</vt:lpstr>
      <vt:lpstr>ire words</vt:lpstr>
      <vt:lpstr>fire</vt:lpstr>
      <vt:lpstr>hire</vt:lpstr>
      <vt:lpstr>wire</vt:lpstr>
      <vt:lpstr>spire</vt:lpstr>
      <vt:lpstr>bonfire</vt:lpstr>
      <vt:lpstr>inspire</vt:lpstr>
      <vt:lpstr>conspire</vt:lpstr>
      <vt:lpstr>ear words</vt:lpstr>
      <vt:lpstr>ear</vt:lpstr>
      <vt:lpstr>hear</vt:lpstr>
      <vt:lpstr>dear</vt:lpstr>
      <vt:lpstr>fear</vt:lpstr>
      <vt:lpstr>gear</vt:lpstr>
      <vt:lpstr>near</vt:lpstr>
      <vt:lpstr>rear</vt:lpstr>
      <vt:lpstr>tear</vt:lpstr>
      <vt:lpstr>year</vt:lpstr>
      <vt:lpstr>spear</vt:lpstr>
      <vt:lpstr>Ure words</vt:lpstr>
      <vt:lpstr>sure</vt:lpstr>
      <vt:lpstr>pure</vt:lpstr>
      <vt:lpstr>cure</vt:lpstr>
      <vt:lpstr>picture</vt:lpstr>
      <vt:lpstr>mixture</vt:lpstr>
      <vt:lpstr>creature</vt:lpstr>
      <vt:lpstr>future</vt:lpstr>
      <vt:lpstr>adventure</vt:lpstr>
      <vt:lpstr>temperature</vt:lpstr>
      <vt:lpstr>tion words</vt:lpstr>
      <vt:lpstr>conversation</vt:lpstr>
      <vt:lpstr>celebration</vt:lpstr>
      <vt:lpstr>exploration</vt:lpstr>
      <vt:lpstr>station</vt:lpstr>
      <vt:lpstr>attention</vt:lpstr>
      <vt:lpstr>congratulations</vt:lpstr>
      <vt:lpstr>cious/tious words</vt:lpstr>
      <vt:lpstr>delicious</vt:lpstr>
      <vt:lpstr>suspicious</vt:lpstr>
      <vt:lpstr>vicious</vt:lpstr>
      <vt:lpstr>scrumptious</vt:lpstr>
      <vt:lpstr>precious</vt:lpstr>
      <vt:lpstr>ferocious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Words Speed Sounds  set 3</dc:title>
  <dc:creator>Derek</dc:creator>
  <cp:lastModifiedBy>Lyndsey Phillips</cp:lastModifiedBy>
  <cp:revision>1</cp:revision>
  <dcterms:modified xsi:type="dcterms:W3CDTF">2023-09-12T07:36:37Z</dcterms:modified>
</cp:coreProperties>
</file>