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3" roundtripDataSignature="AMtx7mhnDpN/M3ehSUbEnjMZB+NBahqo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customschemas.google.com/relationships/presentationmetadata" Target="meta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1" name="Google Shape;15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6" name="Google Shape;21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1" name="Google Shape;22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1" name="Google Shape;23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6" name="Google Shape;23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1" name="Google Shape;24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7" name="Google Shape;24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2" name="Google Shape;25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7" name="Google Shape;25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7" name="Google Shape;26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2" name="Google Shape;27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2" name="Google Shape;28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7" name="Google Shape;287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2" name="Google Shape;30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2" name="Google Shape;312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2" name="Google Shape;322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7" name="Google Shape;32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2" name="Google Shape;332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9" name="Google Shape;33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4" name="Google Shape;344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9" name="Google Shape;349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9" name="Google Shape;359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4" name="Google Shape;364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9" name="Google Shape;369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4" name="Google Shape;374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9" name="Google Shape;379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13aed11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13aed11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b13aed1110_0_0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6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4" name="Google Shape;394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9" name="Google Shape;39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4" name="Google Shape;404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9" name="Google Shape;409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4" name="Google Shape;414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0" name="Google Shape;420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5" name="Google Shape;425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0" name="Google Shape;430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5" name="Google Shape;435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13aed111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b13aed111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b13aed1110_0_6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7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0" name="Google Shape;440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5" name="Google Shape;445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0" name="Google Shape;450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5" name="Google Shape;455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0" name="Google Shape;460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5" name="Google Shape;465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5" name="Google Shape;475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0" name="Google Shape;480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5" name="Google Shape;485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0" name="Google Shape;490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5" name="Google Shape;495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0" name="Google Shape;500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5" name="Google Shape;505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0" name="Google Shape;510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5" name="Google Shape;515;p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0" name="Google Shape;520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5" name="Google Shape;525;p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0" name="Google Shape;530;p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5" name="Google Shape;535;p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0" name="Google Shape;540;p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5" name="Google Shape;545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0" name="Google Shape;550;p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5" name="Google Shape;555;p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60" name="Google Shape;560;p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65" name="Google Shape;565;p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0" name="Google Shape;570;p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5" name="Google Shape;575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10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10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0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0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9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9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0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8" name="Google Shape;48;p10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4" name="Google Shape;54;p10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1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1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9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title"/>
          </p:nvPr>
        </p:nvSpPr>
        <p:spPr>
          <a:xfrm>
            <a:off x="468312" y="26368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mic Sans MS"/>
              <a:buNone/>
            </a:pPr>
            <a:r>
              <a:rPr lang="en-US" sz="60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Green words</a:t>
            </a:r>
            <a:br>
              <a:rPr lang="en-US" sz="60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60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Speed Sounds </a:t>
            </a:r>
            <a:br>
              <a:rPr lang="en-US" sz="60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60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set 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spray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three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been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green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seen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keep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need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sleep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feel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igh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high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night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light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fright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bright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sight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day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3708400" y="3860800"/>
            <a:ext cx="201612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might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</a:t>
            </a:r>
            <a:endParaRPr/>
          </a:p>
        </p:txBody>
      </p:sp>
      <p:sp>
        <p:nvSpPr>
          <p:cNvPr id="244" name="Google Shape;244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blow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snow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slow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show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flow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glow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play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poo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too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zoo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mood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fool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pool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stool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moon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spoon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endParaRPr/>
          </a:p>
        </p:txBody>
      </p:sp>
      <p:sp>
        <p:nvSpPr>
          <p:cNvPr id="335" name="Google Shape;335;p47"/>
          <p:cNvSpPr txBox="1"/>
          <p:nvPr/>
        </p:nvSpPr>
        <p:spPr>
          <a:xfrm>
            <a:off x="4284662" y="404812"/>
            <a:ext cx="7923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47"/>
          <p:cNvSpPr txBox="1"/>
          <p:nvPr/>
        </p:nvSpPr>
        <p:spPr>
          <a:xfrm>
            <a:off x="4500562" y="404812"/>
            <a:ext cx="7923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may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took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look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book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shook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2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cook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foot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5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car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bar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13aed1110_0_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b13aed1110_0_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park</a:t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5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smart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6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start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6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sharp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6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spark</a:t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endParaRPr/>
          </a:p>
        </p:txBody>
      </p:sp>
      <p:sp>
        <p:nvSpPr>
          <p:cNvPr id="417" name="Google Shape;417;p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sort</a:t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6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short</a:t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worn</a:t>
            </a: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6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horse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13aed1110_0_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b13aed1110_0_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6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sport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snort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7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fork</a:t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air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7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fair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7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stair</a:t>
            </a:r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7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hair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7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air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lair</a:t>
            </a: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7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chair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way</a:t>
            </a: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</a:t>
            </a: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girl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bird</a:t>
            </a: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8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third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8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whirl</a:t>
            </a:r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8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twirl</a:t>
            </a: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8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dirt</a:t>
            </a: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8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out</a:t>
            </a: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8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shout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lay</a:t>
            </a:r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8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loud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8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mouth</a:t>
            </a:r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9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round</a:t>
            </a:r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9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found</a:t>
            </a:r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oy</a:t>
            </a:r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toy</a:t>
            </a:r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9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boy</a:t>
            </a: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lang="en-US" sz="96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enjoy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On-screen Show (4:3)</PresentationFormat>
  <Paragraphs>99</Paragraphs>
  <Slides>97</Slides>
  <Notes>97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1" baseType="lpstr">
      <vt:lpstr>Arial</vt:lpstr>
      <vt:lpstr>Calibri</vt:lpstr>
      <vt:lpstr>Comic Sans MS</vt:lpstr>
      <vt:lpstr>Office Theme</vt:lpstr>
      <vt:lpstr>Green words Speed Sounds  set 2</vt:lpstr>
      <vt:lpstr>ay</vt:lpstr>
      <vt:lpstr>day</vt:lpstr>
      <vt:lpstr>play</vt:lpstr>
      <vt:lpstr>may</vt:lpstr>
      <vt:lpstr>PowerPoint Presentation</vt:lpstr>
      <vt:lpstr>PowerPoint Presentation</vt:lpstr>
      <vt:lpstr>way</vt:lpstr>
      <vt:lpstr>lay</vt:lpstr>
      <vt:lpstr>say</vt:lpstr>
      <vt:lpstr>tray</vt:lpstr>
      <vt:lpstr>spray</vt:lpstr>
      <vt:lpstr>ee</vt:lpstr>
      <vt:lpstr>see</vt:lpstr>
      <vt:lpstr>three</vt:lpstr>
      <vt:lpstr>been</vt:lpstr>
      <vt:lpstr>green</vt:lpstr>
      <vt:lpstr>seen</vt:lpstr>
      <vt:lpstr>keep</vt:lpstr>
      <vt:lpstr>need</vt:lpstr>
      <vt:lpstr>sleep</vt:lpstr>
      <vt:lpstr>feel</vt:lpstr>
      <vt:lpstr>igh</vt:lpstr>
      <vt:lpstr>high</vt:lpstr>
      <vt:lpstr>night</vt:lpstr>
      <vt:lpstr>light</vt:lpstr>
      <vt:lpstr>fright</vt:lpstr>
      <vt:lpstr>bright</vt:lpstr>
      <vt:lpstr>sight</vt:lpstr>
      <vt:lpstr>might</vt:lpstr>
      <vt:lpstr>ow</vt:lpstr>
      <vt:lpstr>blow</vt:lpstr>
      <vt:lpstr>snow</vt:lpstr>
      <vt:lpstr>slow</vt:lpstr>
      <vt:lpstr>show</vt:lpstr>
      <vt:lpstr>know</vt:lpstr>
      <vt:lpstr>flow</vt:lpstr>
      <vt:lpstr>glow</vt:lpstr>
      <vt:lpstr>oo</vt:lpstr>
      <vt:lpstr>poo</vt:lpstr>
      <vt:lpstr>too</vt:lpstr>
      <vt:lpstr>zoo</vt:lpstr>
      <vt:lpstr>mood</vt:lpstr>
      <vt:lpstr>fool</vt:lpstr>
      <vt:lpstr>pool</vt:lpstr>
      <vt:lpstr>stool</vt:lpstr>
      <vt:lpstr>moon</vt:lpstr>
      <vt:lpstr>spoon</vt:lpstr>
      <vt:lpstr>oo</vt:lpstr>
      <vt:lpstr>took</vt:lpstr>
      <vt:lpstr>look</vt:lpstr>
      <vt:lpstr>book</vt:lpstr>
      <vt:lpstr>shook</vt:lpstr>
      <vt:lpstr>cook</vt:lpstr>
      <vt:lpstr>foot</vt:lpstr>
      <vt:lpstr>ar</vt:lpstr>
      <vt:lpstr>car</vt:lpstr>
      <vt:lpstr>bar</vt:lpstr>
      <vt:lpstr>star</vt:lpstr>
      <vt:lpstr>park</vt:lpstr>
      <vt:lpstr>smart</vt:lpstr>
      <vt:lpstr>start</vt:lpstr>
      <vt:lpstr>sharp</vt:lpstr>
      <vt:lpstr>spark</vt:lpstr>
      <vt:lpstr>or</vt:lpstr>
      <vt:lpstr>sort</vt:lpstr>
      <vt:lpstr>short</vt:lpstr>
      <vt:lpstr>worn</vt:lpstr>
      <vt:lpstr>horse</vt:lpstr>
      <vt:lpstr>sport</vt:lpstr>
      <vt:lpstr>snort</vt:lpstr>
      <vt:lpstr>fork</vt:lpstr>
      <vt:lpstr>air</vt:lpstr>
      <vt:lpstr>fair</vt:lpstr>
      <vt:lpstr>stair</vt:lpstr>
      <vt:lpstr>hair</vt:lpstr>
      <vt:lpstr>air</vt:lpstr>
      <vt:lpstr>lair</vt:lpstr>
      <vt:lpstr>chair</vt:lpstr>
      <vt:lpstr>ir</vt:lpstr>
      <vt:lpstr>girl</vt:lpstr>
      <vt:lpstr>bird</vt:lpstr>
      <vt:lpstr>third</vt:lpstr>
      <vt:lpstr>whirl</vt:lpstr>
      <vt:lpstr>twirl</vt:lpstr>
      <vt:lpstr>dirt</vt:lpstr>
      <vt:lpstr>ou</vt:lpstr>
      <vt:lpstr>out</vt:lpstr>
      <vt:lpstr>shout</vt:lpstr>
      <vt:lpstr>loud</vt:lpstr>
      <vt:lpstr>mouth</vt:lpstr>
      <vt:lpstr>round</vt:lpstr>
      <vt:lpstr>found</vt:lpstr>
      <vt:lpstr>oy</vt:lpstr>
      <vt:lpstr>toy</vt:lpstr>
      <vt:lpstr>boy</vt:lpstr>
      <vt:lpstr>enjoy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words Speed Sounds  set 2</dc:title>
  <dc:creator>user</dc:creator>
  <cp:lastModifiedBy>Lyndsey Phillips</cp:lastModifiedBy>
  <cp:revision>1</cp:revision>
  <dcterms:created xsi:type="dcterms:W3CDTF">2012-08-28T11:22:55Z</dcterms:created>
  <dcterms:modified xsi:type="dcterms:W3CDTF">2023-09-12T07:35:48Z</dcterms:modified>
</cp:coreProperties>
</file>