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5877749" y="2397322"/>
            <a:ext cx="2736305" cy="4176465"/>
          </a:xfrm>
          <a:prstGeom prst="rect">
            <a:avLst/>
          </a:prstGeom>
        </p:spPr>
        <p:txBody>
          <a:bodyPr/>
          <a:lstStyle/>
          <a:p>
            <a:pPr>
              <a:defRPr sz="3600" b="1">
                <a:latin typeface="Georgia"/>
                <a:ea typeface="Georgia"/>
                <a:cs typeface="Georgia"/>
                <a:sym typeface="Georgia"/>
              </a:defRPr>
            </a:pPr>
            <a:r>
              <a:t>Old Cheapside 1864</a:t>
            </a:r>
            <a:br/>
            <a:r>
              <a:t/>
            </a:r>
            <a:br/>
            <a:r>
              <a:rPr sz="2500"/>
              <a:t>by </a:t>
            </a:r>
            <a:br>
              <a:rPr sz="2500"/>
            </a:br>
            <a:r>
              <a:rPr sz="2500"/>
              <a:t>George Sheffield</a:t>
            </a:r>
          </a:p>
        </p:txBody>
      </p:sp>
      <p:pic>
        <p:nvPicPr>
          <p:cNvPr id="9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709" y="467159"/>
            <a:ext cx="4214278" cy="5923682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96" name="WMAG_Logo-RGB-Colour_small.jpg" descr="WMAG_Logo-RGB-Colour_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2366" y="510985"/>
            <a:ext cx="1547070" cy="1698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>
            <a:spLocks noGrp="1"/>
          </p:cNvSpPr>
          <p:nvPr>
            <p:ph type="ctrTitle"/>
          </p:nvPr>
        </p:nvSpPr>
        <p:spPr>
          <a:xfrm>
            <a:off x="685799" y="548679"/>
            <a:ext cx="7772401" cy="1463042"/>
          </a:xfrm>
          <a:prstGeom prst="rect">
            <a:avLst/>
          </a:prstGeom>
          <a:solidFill>
            <a:srgbClr val="FFFFFF">
              <a:alpha val="63433"/>
            </a:srgbClr>
          </a:solidFill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sz="2600" b="1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Can you imagine a time when there were wooden houses like these in Warrington, near Golden Square shopping centre?</a:t>
            </a:r>
          </a:p>
        </p:txBody>
      </p:sp>
      <p:sp>
        <p:nvSpPr>
          <p:cNvPr id="99" name="TextBox 3"/>
          <p:cNvSpPr txBox="1"/>
          <p:nvPr/>
        </p:nvSpPr>
        <p:spPr>
          <a:xfrm>
            <a:off x="1701395" y="4240357"/>
            <a:ext cx="5741210" cy="1463041"/>
          </a:xfrm>
          <a:prstGeom prst="rect">
            <a:avLst/>
          </a:prstGeom>
          <a:solidFill>
            <a:srgbClr val="FFFFFF">
              <a:alpha val="6343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George Sheffield was an art student in Warrington, based at the museum in the 1850s. This work is often on display in the museum. It is painted using oils.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xfrm>
            <a:off x="1877492" y="345781"/>
            <a:ext cx="5389016" cy="982035"/>
          </a:xfrm>
          <a:prstGeom prst="rect">
            <a:avLst/>
          </a:prstGeom>
          <a:solidFill>
            <a:srgbClr val="FFFFFF">
              <a:alpha val="63433"/>
            </a:srgbClr>
          </a:solidFill>
          <a:effectLst>
            <a:outerShdw blurRad="355600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>
              <a:defRPr sz="2600" b="1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A covering of snow really does </a:t>
            </a:r>
            <a:br/>
            <a:r>
              <a:t>change things doesn’t it?</a:t>
            </a:r>
          </a:p>
        </p:txBody>
      </p:sp>
      <p:sp>
        <p:nvSpPr>
          <p:cNvPr id="102" name="We can create a drawing of our home or an imaginary home or building in the snow."/>
          <p:cNvSpPr txBox="1"/>
          <p:nvPr/>
        </p:nvSpPr>
        <p:spPr>
          <a:xfrm>
            <a:off x="1066541" y="5464585"/>
            <a:ext cx="7010917" cy="904241"/>
          </a:xfrm>
          <a:prstGeom prst="rect">
            <a:avLst/>
          </a:prstGeom>
          <a:solidFill>
            <a:srgbClr val="FFFFFF">
              <a:alpha val="6343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 sz="2400"/>
            </a:pPr>
            <a:r>
              <a:rPr sz="2800"/>
              <a:t>We can create a drawing of our home or an imaginary home or building in the snow.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Create A House in the Snow</a:t>
            </a:r>
          </a:p>
        </p:txBody>
      </p:sp>
      <p:pic>
        <p:nvPicPr>
          <p:cNvPr id="105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ontent Placeholder 3"/>
          <p:cNvSpPr txBox="1">
            <a:spLocks noGrp="1"/>
          </p:cNvSpPr>
          <p:nvPr>
            <p:ph type="body" sz="quarter" idx="1"/>
          </p:nvPr>
        </p:nvSpPr>
        <p:spPr>
          <a:xfrm>
            <a:off x="4580964" y="2397418"/>
            <a:ext cx="4038601" cy="2620256"/>
          </a:xfrm>
          <a:prstGeom prst="rect">
            <a:avLst/>
          </a:prstGeom>
          <a:solidFill>
            <a:srgbClr val="FFFFFF">
              <a:alpha val="63433"/>
            </a:srgbClr>
          </a:solidFill>
        </p:spPr>
        <p:txBody>
          <a:bodyPr anchor="ctr">
            <a:normAutofit lnSpcReduction="10000"/>
          </a:bodyPr>
          <a:lstStyle/>
          <a:p>
            <a:pPr marL="240631" indent="-240631">
              <a:spcBef>
                <a:spcPts val="0"/>
              </a:spcBef>
              <a:buSzPct val="60000"/>
              <a:buFontTx/>
              <a:buBlip>
                <a:blip r:embed="rId4"/>
              </a:buBlip>
              <a:defRPr sz="24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Draw a simple house with a few trees and bushes.</a:t>
            </a:r>
          </a:p>
          <a:p>
            <a:pPr marL="240631" indent="-240631">
              <a:spcBef>
                <a:spcPts val="0"/>
              </a:spcBef>
              <a:buSzPct val="60000"/>
              <a:buFontTx/>
              <a:buBlip>
                <a:blip r:embed="rId4"/>
              </a:buBlip>
              <a:defRPr sz="24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240631" indent="-240631">
              <a:spcBef>
                <a:spcPts val="0"/>
              </a:spcBef>
              <a:buSzPct val="60000"/>
              <a:buFontTx/>
              <a:buBlip>
                <a:blip r:embed="rId4"/>
              </a:buBlip>
              <a:defRPr sz="24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You don’t need to do the bottom of the house or trees as they’ll be in the snow.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462" y="1322857"/>
            <a:ext cx="3810522" cy="508127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Content Placeholder 3"/>
          <p:cNvSpPr txBox="1">
            <a:spLocks noGrp="1"/>
          </p:cNvSpPr>
          <p:nvPr>
            <p:ph type="body" sz="quarter" idx="1"/>
          </p:nvPr>
        </p:nvSpPr>
        <p:spPr>
          <a:xfrm>
            <a:off x="4813703" y="1964533"/>
            <a:ext cx="4038601" cy="2928934"/>
          </a:xfrm>
          <a:prstGeom prst="rect">
            <a:avLst/>
          </a:prstGeom>
          <a:solidFill>
            <a:srgbClr val="FFFFFF">
              <a:alpha val="63433"/>
            </a:srgbClr>
          </a:solidFill>
        </p:spPr>
        <p:txBody>
          <a:bodyPr>
            <a:normAutofit lnSpcReduction="10000"/>
          </a:bodyPr>
          <a:lstStyle/>
          <a:p>
            <a:pPr marL="240631" indent="-240631">
              <a:spcBef>
                <a:spcPts val="0"/>
              </a:spcBef>
              <a:buSzPct val="60000"/>
              <a:buFontTx/>
              <a:buBlip>
                <a:blip r:embed="rId4"/>
              </a:buBlip>
              <a:defRPr sz="24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 Soften edges by curving the lines of the chimney, roof, windows, door and trees to create the look of overhanging snow.</a:t>
            </a:r>
          </a:p>
          <a:p>
            <a:pPr marL="240631" indent="-240631">
              <a:spcBef>
                <a:spcPts val="0"/>
              </a:spcBef>
              <a:buSzPct val="60000"/>
              <a:buFontTx/>
              <a:buBlip>
                <a:blip r:embed="rId4"/>
              </a:buBlip>
              <a:defRPr sz="24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240631" indent="-240631">
              <a:spcBef>
                <a:spcPts val="0"/>
              </a:spcBef>
              <a:buSzPct val="60000"/>
              <a:buFontTx/>
              <a:buBlip>
                <a:blip r:embed="rId4"/>
              </a:buBlip>
              <a:defRPr sz="24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Add a few details in the windows and garden.</a:t>
            </a:r>
          </a:p>
        </p:txBody>
      </p:sp>
      <p:sp>
        <p:nvSpPr>
          <p:cNvPr id="110" name="TextBox 1"/>
          <p:cNvSpPr txBox="1"/>
          <p:nvPr/>
        </p:nvSpPr>
        <p:spPr>
          <a:xfrm>
            <a:off x="2313463" y="332655"/>
            <a:ext cx="4589082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4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Soften Lines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83" y="1268759"/>
            <a:ext cx="3782450" cy="504056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5147944" y="1590499"/>
            <a:ext cx="3240361" cy="3949173"/>
          </a:xfrm>
          <a:prstGeom prst="rect">
            <a:avLst/>
          </a:prstGeom>
          <a:solidFill>
            <a:srgbClr val="FFFFFF">
              <a:alpha val="63433"/>
            </a:srgbClr>
          </a:solidFill>
        </p:spPr>
        <p:txBody>
          <a:bodyPr>
            <a:normAutofit lnSpcReduction="10000"/>
          </a:bodyPr>
          <a:lstStyle/>
          <a:p>
            <a:pPr marL="240631" indent="-240631">
              <a:spcBef>
                <a:spcPts val="0"/>
              </a:spcBef>
              <a:buSzPct val="60000"/>
              <a:buFontTx/>
              <a:buBlip>
                <a:blip r:embed="rId4"/>
              </a:buBlip>
              <a:defRPr sz="24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 Add shading to bring out contrast- under the eaves and under the overhanging snow on the branches and chimney.</a:t>
            </a:r>
            <a:endParaRPr sz="2500"/>
          </a:p>
          <a:p>
            <a:pPr marL="240631" indent="-240631">
              <a:spcBef>
                <a:spcPts val="0"/>
              </a:spcBef>
              <a:buSzPct val="60000"/>
              <a:buFontTx/>
              <a:buBlip>
                <a:blip r:embed="rId4"/>
              </a:buBlip>
              <a:defRPr sz="24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endParaRPr sz="2500"/>
          </a:p>
          <a:p>
            <a:pPr marL="240631" indent="-240631">
              <a:spcBef>
                <a:spcPts val="0"/>
              </a:spcBef>
              <a:buSzPct val="60000"/>
              <a:buFontTx/>
              <a:buBlip>
                <a:blip r:embed="rId4"/>
              </a:buBlip>
              <a:defRPr sz="24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Add little circles and dots in different sizes to create snowflakes.</a:t>
            </a:r>
          </a:p>
        </p:txBody>
      </p:sp>
      <p:sp>
        <p:nvSpPr>
          <p:cNvPr id="114" name="TextBox 1"/>
          <p:cNvSpPr txBox="1"/>
          <p:nvPr/>
        </p:nvSpPr>
        <p:spPr>
          <a:xfrm>
            <a:off x="2961536" y="404664"/>
            <a:ext cx="3761989" cy="72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Add Shading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Add a Colour Wash</a:t>
            </a:r>
          </a:p>
        </p:txBody>
      </p:sp>
      <p:sp>
        <p:nvSpPr>
          <p:cNvPr id="117" name="Content Placeholder 3"/>
          <p:cNvSpPr txBox="1">
            <a:spLocks noGrp="1"/>
          </p:cNvSpPr>
          <p:nvPr>
            <p:ph type="body" sz="quarter" idx="1"/>
          </p:nvPr>
        </p:nvSpPr>
        <p:spPr>
          <a:xfrm>
            <a:off x="5210407" y="1724850"/>
            <a:ext cx="3168353" cy="2880383"/>
          </a:xfrm>
          <a:prstGeom prst="rect">
            <a:avLst/>
          </a:prstGeom>
          <a:solidFill>
            <a:srgbClr val="FFFFFF">
              <a:alpha val="63433"/>
            </a:srgbClr>
          </a:solidFill>
        </p:spPr>
        <p:txBody>
          <a:bodyPr>
            <a:normAutofit lnSpcReduction="10000"/>
          </a:bodyPr>
          <a:lstStyle>
            <a:lvl1pPr marL="240631" indent="-240631">
              <a:spcBef>
                <a:spcPts val="0"/>
              </a:spcBef>
              <a:buSzPct val="60000"/>
              <a:buFontTx/>
              <a:buBlip>
                <a:blip r:embed="rId3"/>
              </a:buBlip>
              <a:defRPr sz="2400">
                <a:effectLst>
                  <a:outerShdw blurRad="25400" dist="25400" dir="18900000" rotWithShape="0">
                    <a:srgbClr val="FFFFFF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If you have water colour paints or pencil crayons, you could add loose colour washes for the snow, foliage and on the bricks or stone.</a:t>
            </a:r>
          </a:p>
        </p:txBody>
      </p:sp>
      <p:pic>
        <p:nvPicPr>
          <p:cNvPr id="118" name="Content Placeholder 5" descr="Content Placeholder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9417" y="1484783"/>
            <a:ext cx="3792583" cy="5140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Office Theme</vt:lpstr>
      <vt:lpstr>Old Cheapside 1864  by  George Sheffield</vt:lpstr>
      <vt:lpstr>Can you imagine a time when there were wooden houses like these in Warrington, near Golden Square shopping centre?</vt:lpstr>
      <vt:lpstr>A covering of snow really does  change things doesn’t it?</vt:lpstr>
      <vt:lpstr>Create A House in the Snow</vt:lpstr>
      <vt:lpstr>PowerPoint Presentation</vt:lpstr>
      <vt:lpstr>PowerPoint Presentation</vt:lpstr>
      <vt:lpstr>Add a Colour Wash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Cheapside 1864  by  George Sheffield</dc:title>
  <dc:creator>lakers</dc:creator>
  <cp:lastModifiedBy>lakers</cp:lastModifiedBy>
  <cp:revision>2</cp:revision>
  <dcterms:modified xsi:type="dcterms:W3CDTF">2021-02-11T10:55:32Z</dcterms:modified>
</cp:coreProperties>
</file>