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Garamond"/>
      </a:defRPr>
    </a:lvl1pPr>
    <a:lvl2pPr marL="0" marR="0" indent="4572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Garamond"/>
      </a:defRPr>
    </a:lvl2pPr>
    <a:lvl3pPr marL="0" marR="0" indent="9144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Garamond"/>
      </a:defRPr>
    </a:lvl3pPr>
    <a:lvl4pPr marL="0" marR="0" indent="13716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Garamond"/>
      </a:defRPr>
    </a:lvl4pPr>
    <a:lvl5pPr marL="0" marR="0" indent="18288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Garamond"/>
      </a:defRPr>
    </a:lvl5pPr>
    <a:lvl6pPr marL="0" marR="0" indent="22860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Garamond"/>
      </a:defRPr>
    </a:lvl6pPr>
    <a:lvl7pPr marL="0" marR="0" indent="27432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Garamond"/>
      </a:defRPr>
    </a:lvl7pPr>
    <a:lvl8pPr marL="0" marR="0" indent="32004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Garamond"/>
      </a:defRPr>
    </a:lvl8pPr>
    <a:lvl9pPr marL="0" marR="0" indent="36576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Garamond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8DDCB"/>
          </a:solidFill>
        </a:fill>
      </a:tcStyle>
    </a:wholeTbl>
    <a:band2H>
      <a:tcTxStyle/>
      <a:tcStyle>
        <a:tcBdr/>
        <a:fill>
          <a:solidFill>
            <a:srgbClr val="ECEFE7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DD4DE"/>
          </a:solidFill>
        </a:fill>
      </a:tcStyle>
    </a:wholeTbl>
    <a:band2H>
      <a:tcTxStyle/>
      <a:tcStyle>
        <a:tcBdr/>
        <a:fill>
          <a:solidFill>
            <a:srgbClr val="E8EBE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2E4CD"/>
          </a:solidFill>
        </a:fill>
      </a:tcStyle>
    </a:wholeTbl>
    <a:band2H>
      <a:tcTxStyle/>
      <a:tcStyle>
        <a:tcBdr/>
        <a:fill>
          <a:solidFill>
            <a:srgbClr val="F9F2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75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Shape 184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85" name="Shape 185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defRPr sz="1200">
        <a:latin typeface="+mj-lt"/>
        <a:ea typeface="+mj-ea"/>
        <a:cs typeface="+mj-cs"/>
        <a:sym typeface="Garamond"/>
      </a:defRPr>
    </a:lvl1pPr>
    <a:lvl2pPr indent="228600" defTabSz="457200" latinLnBrk="0">
      <a:defRPr sz="1200">
        <a:latin typeface="+mj-lt"/>
        <a:ea typeface="+mj-ea"/>
        <a:cs typeface="+mj-cs"/>
        <a:sym typeface="Garamond"/>
      </a:defRPr>
    </a:lvl2pPr>
    <a:lvl3pPr indent="457200" defTabSz="457200" latinLnBrk="0">
      <a:defRPr sz="1200">
        <a:latin typeface="+mj-lt"/>
        <a:ea typeface="+mj-ea"/>
        <a:cs typeface="+mj-cs"/>
        <a:sym typeface="Garamond"/>
      </a:defRPr>
    </a:lvl3pPr>
    <a:lvl4pPr indent="685800" defTabSz="457200" latinLnBrk="0">
      <a:defRPr sz="1200">
        <a:latin typeface="+mj-lt"/>
        <a:ea typeface="+mj-ea"/>
        <a:cs typeface="+mj-cs"/>
        <a:sym typeface="Garamond"/>
      </a:defRPr>
    </a:lvl4pPr>
    <a:lvl5pPr indent="914400" defTabSz="457200" latinLnBrk="0">
      <a:defRPr sz="1200">
        <a:latin typeface="+mj-lt"/>
        <a:ea typeface="+mj-ea"/>
        <a:cs typeface="+mj-cs"/>
        <a:sym typeface="Garamond"/>
      </a:defRPr>
    </a:lvl5pPr>
    <a:lvl6pPr indent="1143000" defTabSz="457200" latinLnBrk="0">
      <a:defRPr sz="1200">
        <a:latin typeface="+mj-lt"/>
        <a:ea typeface="+mj-ea"/>
        <a:cs typeface="+mj-cs"/>
        <a:sym typeface="Garamond"/>
      </a:defRPr>
    </a:lvl6pPr>
    <a:lvl7pPr indent="1371600" defTabSz="457200" latinLnBrk="0">
      <a:defRPr sz="1200">
        <a:latin typeface="+mj-lt"/>
        <a:ea typeface="+mj-ea"/>
        <a:cs typeface="+mj-cs"/>
        <a:sym typeface="Garamond"/>
      </a:defRPr>
    </a:lvl7pPr>
    <a:lvl8pPr indent="1600200" defTabSz="457200" latinLnBrk="0">
      <a:defRPr sz="1200">
        <a:latin typeface="+mj-lt"/>
        <a:ea typeface="+mj-ea"/>
        <a:cs typeface="+mj-cs"/>
        <a:sym typeface="Garamond"/>
      </a:defRPr>
    </a:lvl8pPr>
    <a:lvl9pPr indent="1828800" defTabSz="457200" latinLnBrk="0">
      <a:defRPr sz="1200">
        <a:latin typeface="+mj-lt"/>
        <a:ea typeface="+mj-ea"/>
        <a:cs typeface="+mj-cs"/>
        <a:sym typeface="Garamond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6"/>
          <p:cNvGrpSpPr/>
          <p:nvPr/>
        </p:nvGrpSpPr>
        <p:grpSpPr>
          <a:xfrm>
            <a:off x="-16935" y="0"/>
            <a:ext cx="12231162" cy="6856215"/>
            <a:chOff x="0" y="0"/>
            <a:chExt cx="12231160" cy="6856214"/>
          </a:xfrm>
        </p:grpSpPr>
        <p:pic>
          <p:nvPicPr>
            <p:cNvPr id="16" name="Picture 15" descr="Picture 15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6933" y="0"/>
              <a:ext cx="12188826" cy="685621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7" name="Rectangle 25"/>
            <p:cNvSpPr/>
            <p:nvPr/>
          </p:nvSpPr>
          <p:spPr>
            <a:xfrm>
              <a:off x="2345265" y="1540930"/>
              <a:ext cx="7543803" cy="3835403"/>
            </a:xfrm>
            <a:prstGeom prst="rect">
              <a:avLst/>
            </a:prstGeom>
            <a:noFill/>
            <a:ln w="15875" cap="flat">
              <a:solidFill>
                <a:schemeClr val="accent1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pic>
          <p:nvPicPr>
            <p:cNvPr id="18" name="Picture 16" descr="Picture 16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1" y="3147609"/>
              <a:ext cx="2478025" cy="61264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9" name="Picture 19" descr="Picture 19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9753135" y="3147609"/>
              <a:ext cx="2478025" cy="61264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1" name="Title Text"/>
          <p:cNvSpPr txBox="1">
            <a:spLocks noGrp="1"/>
          </p:cNvSpPr>
          <p:nvPr>
            <p:ph type="title"/>
          </p:nvPr>
        </p:nvSpPr>
        <p:spPr>
          <a:xfrm>
            <a:off x="2692398" y="1871130"/>
            <a:ext cx="6815670" cy="1515534"/>
          </a:xfrm>
          <a:prstGeom prst="rect">
            <a:avLst/>
          </a:prstGeom>
        </p:spPr>
        <p:txBody>
          <a:bodyPr anchor="b"/>
          <a:lstStyle>
            <a:lvl1pPr>
              <a:defRPr sz="5400"/>
            </a:lvl1pPr>
          </a:lstStyle>
          <a:p>
            <a:r>
              <a:t>Title Text</a:t>
            </a:r>
          </a:p>
        </p:txBody>
      </p:sp>
      <p:sp>
        <p:nvSpPr>
          <p:cNvPr id="2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2692398" y="3657596"/>
            <a:ext cx="6815670" cy="1320803"/>
          </a:xfrm>
          <a:prstGeom prst="rect">
            <a:avLst/>
          </a:prstGeom>
        </p:spPr>
        <p:txBody>
          <a:bodyPr/>
          <a:lstStyle>
            <a:lvl1pPr marL="0" indent="0" algn="ctr">
              <a:buClrTx/>
              <a:buSzTx/>
              <a:buFontTx/>
              <a:buNone/>
              <a:defRPr sz="2100">
                <a:solidFill>
                  <a:srgbClr val="000000"/>
                </a:solidFill>
              </a:defRPr>
            </a:lvl1pPr>
            <a:lvl2pPr marL="0" indent="457200" algn="ctr">
              <a:buClrTx/>
              <a:buSzTx/>
              <a:buFontTx/>
              <a:buNone/>
              <a:defRPr sz="2100">
                <a:solidFill>
                  <a:srgbClr val="000000"/>
                </a:solidFill>
              </a:defRPr>
            </a:lvl2pPr>
            <a:lvl3pPr marL="0" indent="914400" algn="ctr">
              <a:buClrTx/>
              <a:buSzTx/>
              <a:buFontTx/>
              <a:buNone/>
              <a:defRPr sz="2100">
                <a:solidFill>
                  <a:srgbClr val="000000"/>
                </a:solidFill>
              </a:defRPr>
            </a:lvl3pPr>
            <a:lvl4pPr marL="0" indent="1371600" algn="ctr">
              <a:buClrTx/>
              <a:buSzTx/>
              <a:buFontTx/>
              <a:buNone/>
              <a:defRPr sz="2100">
                <a:solidFill>
                  <a:srgbClr val="000000"/>
                </a:solidFill>
              </a:defRPr>
            </a:lvl4pPr>
            <a:lvl5pPr marL="0" indent="1828800" algn="ctr">
              <a:buClrTx/>
              <a:buSzTx/>
              <a:buFontTx/>
              <a:buNone/>
              <a:defRPr sz="2100">
                <a:solidFill>
                  <a:srgbClr val="000000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traight Connector 14"/>
          <p:cNvSpPr/>
          <p:nvPr/>
        </p:nvSpPr>
        <p:spPr>
          <a:xfrm>
            <a:off x="2692399" y="3522131"/>
            <a:ext cx="6815668" cy="1"/>
          </a:xfrm>
          <a:prstGeom prst="line">
            <a:avLst/>
          </a:prstGeom>
          <a:ln w="15875">
            <a:solidFill>
              <a:schemeClr val="accent1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9284864" y="5055443"/>
            <a:ext cx="223203" cy="24384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Title Text"/>
          <p:cNvSpPr txBox="1">
            <a:spLocks noGrp="1"/>
          </p:cNvSpPr>
          <p:nvPr>
            <p:ph type="title"/>
          </p:nvPr>
        </p:nvSpPr>
        <p:spPr>
          <a:xfrm>
            <a:off x="1295400" y="4815414"/>
            <a:ext cx="9609668" cy="566739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t>Title Text</a:t>
            </a:r>
          </a:p>
        </p:txBody>
      </p:sp>
      <p:sp>
        <p:nvSpPr>
          <p:cNvPr id="120" name="Picture Placeholder 2"/>
          <p:cNvSpPr>
            <a:spLocks noGrp="1"/>
          </p:cNvSpPr>
          <p:nvPr>
            <p:ph type="pic" idx="21"/>
          </p:nvPr>
        </p:nvSpPr>
        <p:spPr>
          <a:xfrm>
            <a:off x="1041426" y="1041398"/>
            <a:ext cx="10105974" cy="3335870"/>
          </a:xfrm>
          <a:prstGeom prst="rect">
            <a:avLst/>
          </a:prstGeom>
          <a:ln w="57150">
            <a:solidFill>
              <a:srgbClr val="808080"/>
            </a:solidFill>
            <a:miter lim="800000"/>
          </a:ln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121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295400" y="5382152"/>
            <a:ext cx="9609668" cy="493713"/>
          </a:xfrm>
          <a:prstGeom prst="rect">
            <a:avLst/>
          </a:prstGeom>
        </p:spPr>
        <p:txBody>
          <a:bodyPr/>
          <a:lstStyle>
            <a:lvl1pPr marL="0" indent="0" algn="ctr">
              <a:buClrTx/>
              <a:buSzTx/>
              <a:buFontTx/>
              <a:buNone/>
              <a:defRPr sz="1400"/>
            </a:lvl1pPr>
            <a:lvl2pPr marL="0" indent="457200" algn="ctr">
              <a:buClrTx/>
              <a:buSzTx/>
              <a:buFontTx/>
              <a:buNone/>
              <a:defRPr sz="1400"/>
            </a:lvl2pPr>
            <a:lvl3pPr marL="0" indent="914400" algn="ctr">
              <a:buClrTx/>
              <a:buSzTx/>
              <a:buFontTx/>
              <a:buNone/>
              <a:defRPr sz="1400"/>
            </a:lvl3pPr>
            <a:lvl4pPr marL="0" indent="1371600" algn="ctr">
              <a:buClrTx/>
              <a:buSzTx/>
              <a:buFontTx/>
              <a:buNone/>
              <a:defRPr sz="1400"/>
            </a:lvl4pPr>
            <a:lvl5pPr marL="0" indent="1828800" algn="ctr">
              <a:buClrTx/>
              <a:buSzTx/>
              <a:buFontTx/>
              <a:buNone/>
              <a:defRPr sz="1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Title Text"/>
          <p:cNvSpPr txBox="1">
            <a:spLocks noGrp="1"/>
          </p:cNvSpPr>
          <p:nvPr>
            <p:ph type="title"/>
          </p:nvPr>
        </p:nvSpPr>
        <p:spPr>
          <a:xfrm>
            <a:off x="1303867" y="982132"/>
            <a:ext cx="9592734" cy="2954869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</a:lstStyle>
          <a:p>
            <a:r>
              <a:t>Title Text</a:t>
            </a:r>
          </a:p>
        </p:txBody>
      </p:sp>
      <p:sp>
        <p:nvSpPr>
          <p:cNvPr id="13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303867" y="4343398"/>
            <a:ext cx="9592734" cy="1532468"/>
          </a:xfrm>
          <a:prstGeom prst="rect">
            <a:avLst/>
          </a:prstGeom>
        </p:spPr>
        <p:txBody>
          <a:bodyPr anchor="ctr"/>
          <a:lstStyle>
            <a:lvl1pPr marL="0" indent="0" algn="ctr">
              <a:buClrTx/>
              <a:buSzTx/>
              <a:buFontTx/>
              <a:buNone/>
              <a:defRPr sz="2000">
                <a:solidFill>
                  <a:srgbClr val="000000"/>
                </a:solidFill>
              </a:defRPr>
            </a:lvl1pPr>
            <a:lvl2pPr marL="0" indent="457200" algn="ctr">
              <a:buClrTx/>
              <a:buSzTx/>
              <a:buFontTx/>
              <a:buNone/>
              <a:defRPr sz="2000">
                <a:solidFill>
                  <a:srgbClr val="000000"/>
                </a:solidFill>
              </a:defRPr>
            </a:lvl2pPr>
            <a:lvl3pPr marL="0" indent="914400" algn="ctr">
              <a:buClrTx/>
              <a:buSzTx/>
              <a:buFontTx/>
              <a:buNone/>
              <a:defRPr sz="2000">
                <a:solidFill>
                  <a:srgbClr val="000000"/>
                </a:solidFill>
              </a:defRPr>
            </a:lvl3pPr>
            <a:lvl4pPr marL="0" indent="1371600" algn="ctr">
              <a:buClrTx/>
              <a:buSzTx/>
              <a:buFontTx/>
              <a:buNone/>
              <a:defRPr sz="2000">
                <a:solidFill>
                  <a:srgbClr val="000000"/>
                </a:solidFill>
              </a:defRPr>
            </a:lvl4pPr>
            <a:lvl5pPr marL="0" indent="1828800" algn="ctr">
              <a:buClrTx/>
              <a:buSzTx/>
              <a:buFontTx/>
              <a:buNone/>
              <a:defRPr sz="2000">
                <a:solidFill>
                  <a:srgbClr val="000000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1" name="Straight Connector 14"/>
          <p:cNvSpPr/>
          <p:nvPr/>
        </p:nvSpPr>
        <p:spPr>
          <a:xfrm>
            <a:off x="1396169" y="4140198"/>
            <a:ext cx="9407299" cy="1"/>
          </a:xfrm>
          <a:prstGeom prst="line">
            <a:avLst/>
          </a:prstGeom>
          <a:ln w="15875">
            <a:solidFill>
              <a:schemeClr val="accent1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3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Title Text"/>
          <p:cNvSpPr txBox="1">
            <a:spLocks noGrp="1"/>
          </p:cNvSpPr>
          <p:nvPr>
            <p:ph type="title"/>
          </p:nvPr>
        </p:nvSpPr>
        <p:spPr>
          <a:xfrm>
            <a:off x="1446212" y="982132"/>
            <a:ext cx="9296399" cy="2370669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rgbClr val="000000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4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674811" y="3352800"/>
            <a:ext cx="8839204" cy="584200"/>
          </a:xfrm>
          <a:prstGeom prst="rect">
            <a:avLst/>
          </a:prstGeom>
        </p:spPr>
        <p:txBody>
          <a:bodyPr anchor="ctr"/>
          <a:lstStyle>
            <a:lvl1pPr marL="0" indent="0" algn="r">
              <a:buClrTx/>
              <a:buSzTx/>
              <a:buFontTx/>
              <a:buNone/>
              <a:defRPr sz="2000"/>
            </a:lvl1pPr>
            <a:lvl2pPr marL="0" indent="457200" algn="r">
              <a:buClrTx/>
              <a:buSzTx/>
              <a:buFontTx/>
              <a:buNone/>
              <a:defRPr sz="2000"/>
            </a:lvl2pPr>
            <a:lvl3pPr marL="0" indent="914400" algn="r">
              <a:buClrTx/>
              <a:buSzTx/>
              <a:buFontTx/>
              <a:buNone/>
              <a:defRPr sz="2000"/>
            </a:lvl3pPr>
            <a:lvl4pPr marL="0" indent="1371600" algn="r">
              <a:buClrTx/>
              <a:buSzTx/>
              <a:buFontTx/>
              <a:buNone/>
              <a:defRPr sz="2000"/>
            </a:lvl4pPr>
            <a:lvl5pPr marL="0" indent="1828800" algn="r">
              <a:buClrTx/>
              <a:buSzTx/>
              <a:buFontTx/>
              <a:buNone/>
              <a:defRPr sz="20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1" name="Text Placeholder 2"/>
          <p:cNvSpPr>
            <a:spLocks noGrp="1"/>
          </p:cNvSpPr>
          <p:nvPr>
            <p:ph type="body" sz="quarter" idx="21"/>
          </p:nvPr>
        </p:nvSpPr>
        <p:spPr>
          <a:xfrm>
            <a:off x="1295400" y="4343398"/>
            <a:ext cx="9609668" cy="1532468"/>
          </a:xfrm>
          <a:prstGeom prst="rect">
            <a:avLst/>
          </a:prstGeom>
        </p:spPr>
        <p:txBody>
          <a:bodyPr anchor="ctr"/>
          <a:lstStyle/>
          <a:p>
            <a:pPr marL="0" indent="0" algn="ctr">
              <a:buClrTx/>
              <a:buSzTx/>
              <a:buFontTx/>
              <a:buNone/>
              <a:defRPr sz="2000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142" name="TextBox 13"/>
          <p:cNvSpPr txBox="1"/>
          <p:nvPr/>
        </p:nvSpPr>
        <p:spPr>
          <a:xfrm>
            <a:off x="907732" y="555129"/>
            <a:ext cx="518161" cy="1234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>
            <a:lvl1pPr>
              <a:defRPr sz="8000"/>
            </a:lvl1pPr>
          </a:lstStyle>
          <a:p>
            <a:r>
              <a:t>“</a:t>
            </a:r>
          </a:p>
        </p:txBody>
      </p:sp>
      <p:sp>
        <p:nvSpPr>
          <p:cNvPr id="143" name="TextBox 14"/>
          <p:cNvSpPr txBox="1"/>
          <p:nvPr/>
        </p:nvSpPr>
        <p:spPr>
          <a:xfrm>
            <a:off x="10645986" y="2503038"/>
            <a:ext cx="518161" cy="1234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>
            <a:lvl1pPr algn="r">
              <a:defRPr sz="8000"/>
            </a:lvl1pPr>
          </a:lstStyle>
          <a:p>
            <a:r>
              <a:t>”</a:t>
            </a:r>
          </a:p>
        </p:txBody>
      </p:sp>
      <p:sp>
        <p:nvSpPr>
          <p:cNvPr id="144" name="Straight Connector 18"/>
          <p:cNvSpPr/>
          <p:nvPr/>
        </p:nvSpPr>
        <p:spPr>
          <a:xfrm>
            <a:off x="1396169" y="4140198"/>
            <a:ext cx="9407299" cy="1"/>
          </a:xfrm>
          <a:prstGeom prst="line">
            <a:avLst/>
          </a:prstGeom>
          <a:ln w="15875">
            <a:solidFill>
              <a:schemeClr val="accent1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4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Title Text"/>
          <p:cNvSpPr txBox="1">
            <a:spLocks noGrp="1"/>
          </p:cNvSpPr>
          <p:nvPr>
            <p:ph type="title"/>
          </p:nvPr>
        </p:nvSpPr>
        <p:spPr>
          <a:xfrm>
            <a:off x="1295402" y="3308580"/>
            <a:ext cx="9609668" cy="1468801"/>
          </a:xfrm>
          <a:prstGeom prst="rect">
            <a:avLst/>
          </a:prstGeom>
        </p:spPr>
        <p:txBody>
          <a:bodyPr anchor="b"/>
          <a:lstStyle>
            <a:lvl1pPr algn="l">
              <a:defRPr sz="3200"/>
            </a:lvl1pPr>
          </a:lstStyle>
          <a:p>
            <a:r>
              <a:t>Title Text</a:t>
            </a:r>
          </a:p>
        </p:txBody>
      </p:sp>
      <p:sp>
        <p:nvSpPr>
          <p:cNvPr id="153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295400" y="4777380"/>
            <a:ext cx="9609669" cy="860401"/>
          </a:xfrm>
          <a:prstGeom prst="rect">
            <a:avLst/>
          </a:prstGeom>
        </p:spPr>
        <p:txBody>
          <a:bodyPr/>
          <a:lstStyle>
            <a:lvl1pPr marL="0" indent="0">
              <a:buClrTx/>
              <a:buSzTx/>
              <a:buFontTx/>
              <a:buNone/>
              <a:defRPr sz="2000">
                <a:solidFill>
                  <a:srgbClr val="000000"/>
                </a:solidFill>
              </a:defRPr>
            </a:lvl1pPr>
            <a:lvl2pPr marL="0" indent="457200">
              <a:buClrTx/>
              <a:buSzTx/>
              <a:buFontTx/>
              <a:buNone/>
              <a:defRPr sz="2000">
                <a:solidFill>
                  <a:srgbClr val="000000"/>
                </a:solidFill>
              </a:defRPr>
            </a:lvl2pPr>
            <a:lvl3pPr marL="0" indent="914400">
              <a:buClrTx/>
              <a:buSzTx/>
              <a:buFontTx/>
              <a:buNone/>
              <a:defRPr sz="2000">
                <a:solidFill>
                  <a:srgbClr val="000000"/>
                </a:solidFill>
              </a:defRPr>
            </a:lvl3pPr>
            <a:lvl4pPr marL="0" indent="1371600">
              <a:buClrTx/>
              <a:buSzTx/>
              <a:buFontTx/>
              <a:buNone/>
              <a:defRPr sz="2000">
                <a:solidFill>
                  <a:srgbClr val="000000"/>
                </a:solidFill>
              </a:defRPr>
            </a:lvl4pPr>
            <a:lvl5pPr marL="0" indent="1828800">
              <a:buClrTx/>
              <a:buSzTx/>
              <a:buFontTx/>
              <a:buNone/>
              <a:defRPr sz="2000">
                <a:solidFill>
                  <a:srgbClr val="000000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Title Text"/>
          <p:cNvSpPr txBox="1">
            <a:spLocks noGrp="1"/>
          </p:cNvSpPr>
          <p:nvPr>
            <p:ph type="title"/>
          </p:nvPr>
        </p:nvSpPr>
        <p:spPr>
          <a:xfrm>
            <a:off x="1446212" y="982132"/>
            <a:ext cx="9296399" cy="2243669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rgbClr val="000000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6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295400" y="3639311"/>
            <a:ext cx="9609669" cy="886969"/>
          </a:xfrm>
          <a:prstGeom prst="rect">
            <a:avLst/>
          </a:prstGeom>
        </p:spPr>
        <p:txBody>
          <a:bodyPr anchor="b"/>
          <a:lstStyle>
            <a:lvl1pPr marL="0" indent="0">
              <a:buClrTx/>
              <a:buSzTx/>
              <a:buFontTx/>
              <a:buNone/>
              <a:defRPr>
                <a:solidFill>
                  <a:srgbClr val="000000"/>
                </a:solidFill>
              </a:defRPr>
            </a:lvl1pPr>
            <a:lvl2pPr marL="0" indent="457200">
              <a:buClrTx/>
              <a:buSzTx/>
              <a:buFontTx/>
              <a:buNone/>
              <a:defRPr>
                <a:solidFill>
                  <a:srgbClr val="000000"/>
                </a:solidFill>
              </a:defRPr>
            </a:lvl2pPr>
            <a:lvl3pPr marL="0" indent="914400">
              <a:buClrTx/>
              <a:buSzTx/>
              <a:buFontTx/>
              <a:buNone/>
              <a:defRPr>
                <a:solidFill>
                  <a:srgbClr val="000000"/>
                </a:solidFill>
              </a:defRPr>
            </a:lvl3pPr>
            <a:lvl4pPr marL="0" indent="1371600">
              <a:buClrTx/>
              <a:buSzTx/>
              <a:buFontTx/>
              <a:buNone/>
              <a:defRPr>
                <a:solidFill>
                  <a:srgbClr val="000000"/>
                </a:solidFill>
              </a:defRPr>
            </a:lvl4pPr>
            <a:lvl5pPr marL="0" indent="1828800">
              <a:buClrTx/>
              <a:buSzTx/>
              <a:buFontTx/>
              <a:buNone/>
              <a:defRPr>
                <a:solidFill>
                  <a:srgbClr val="000000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63" name="Text Placeholder 2"/>
          <p:cNvSpPr>
            <a:spLocks noGrp="1"/>
          </p:cNvSpPr>
          <p:nvPr>
            <p:ph type="body" sz="quarter" idx="21"/>
          </p:nvPr>
        </p:nvSpPr>
        <p:spPr>
          <a:xfrm>
            <a:off x="1295400" y="4529666"/>
            <a:ext cx="9609670" cy="1346201"/>
          </a:xfrm>
          <a:prstGeom prst="rect">
            <a:avLst/>
          </a:prstGeom>
        </p:spPr>
        <p:txBody>
          <a:bodyPr/>
          <a:lstStyle/>
          <a:p>
            <a:pPr marL="0" indent="0">
              <a:buClrTx/>
              <a:buSzTx/>
              <a:buFontTx/>
              <a:buNone/>
              <a:defRPr sz="1800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164" name="TextBox 11"/>
          <p:cNvSpPr txBox="1"/>
          <p:nvPr/>
        </p:nvSpPr>
        <p:spPr>
          <a:xfrm>
            <a:off x="907732" y="555129"/>
            <a:ext cx="518161" cy="1234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>
            <a:lvl1pPr>
              <a:defRPr sz="8000"/>
            </a:lvl1pPr>
          </a:lstStyle>
          <a:p>
            <a:r>
              <a:t>“</a:t>
            </a:r>
          </a:p>
        </p:txBody>
      </p:sp>
      <p:sp>
        <p:nvSpPr>
          <p:cNvPr id="165" name="TextBox 12"/>
          <p:cNvSpPr txBox="1"/>
          <p:nvPr/>
        </p:nvSpPr>
        <p:spPr>
          <a:xfrm>
            <a:off x="10645986" y="2274428"/>
            <a:ext cx="518161" cy="1234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>
            <a:lvl1pPr algn="r">
              <a:defRPr sz="8000"/>
            </a:lvl1pPr>
          </a:lstStyle>
          <a:p>
            <a:r>
              <a:t>”</a:t>
            </a:r>
          </a:p>
        </p:txBody>
      </p:sp>
      <p:sp>
        <p:nvSpPr>
          <p:cNvPr id="166" name="Straight Connector 25"/>
          <p:cNvSpPr/>
          <p:nvPr/>
        </p:nvSpPr>
        <p:spPr>
          <a:xfrm>
            <a:off x="1396169" y="3429000"/>
            <a:ext cx="9407299" cy="0"/>
          </a:xfrm>
          <a:prstGeom prst="line">
            <a:avLst/>
          </a:prstGeom>
          <a:ln w="15875">
            <a:solidFill>
              <a:schemeClr val="accent1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6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Title Text"/>
          <p:cNvSpPr txBox="1">
            <a:spLocks noGrp="1"/>
          </p:cNvSpPr>
          <p:nvPr>
            <p:ph type="title"/>
          </p:nvPr>
        </p:nvSpPr>
        <p:spPr>
          <a:xfrm>
            <a:off x="1295400" y="982132"/>
            <a:ext cx="9609668" cy="2243669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75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295400" y="3630167"/>
            <a:ext cx="9609669" cy="841249"/>
          </a:xfrm>
          <a:prstGeom prst="rect">
            <a:avLst/>
          </a:prstGeom>
        </p:spPr>
        <p:txBody>
          <a:bodyPr anchor="b"/>
          <a:lstStyle>
            <a:lvl1pPr marL="0" indent="0">
              <a:buClrTx/>
              <a:buSzTx/>
              <a:buFontTx/>
              <a:buNone/>
              <a:defRPr sz="2800">
                <a:solidFill>
                  <a:srgbClr val="000000"/>
                </a:solidFill>
              </a:defRPr>
            </a:lvl1pPr>
            <a:lvl2pPr marL="0" indent="457200">
              <a:buClrTx/>
              <a:buSzTx/>
              <a:buFontTx/>
              <a:buNone/>
              <a:defRPr sz="2800">
                <a:solidFill>
                  <a:srgbClr val="000000"/>
                </a:solidFill>
              </a:defRPr>
            </a:lvl2pPr>
            <a:lvl3pPr marL="0" indent="914400">
              <a:buClrTx/>
              <a:buSzTx/>
              <a:buFontTx/>
              <a:buNone/>
              <a:defRPr sz="2800">
                <a:solidFill>
                  <a:srgbClr val="000000"/>
                </a:solidFill>
              </a:defRPr>
            </a:lvl3pPr>
            <a:lvl4pPr marL="0" indent="1371600">
              <a:buClrTx/>
              <a:buSzTx/>
              <a:buFontTx/>
              <a:buNone/>
              <a:defRPr sz="2800">
                <a:solidFill>
                  <a:srgbClr val="000000"/>
                </a:solidFill>
              </a:defRPr>
            </a:lvl4pPr>
            <a:lvl5pPr marL="0" indent="1828800">
              <a:buClrTx/>
              <a:buSzTx/>
              <a:buFontTx/>
              <a:buNone/>
              <a:defRPr sz="2800">
                <a:solidFill>
                  <a:srgbClr val="000000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76" name="Text Placeholder 2"/>
          <p:cNvSpPr>
            <a:spLocks noGrp="1"/>
          </p:cNvSpPr>
          <p:nvPr>
            <p:ph type="body" sz="quarter" idx="21"/>
          </p:nvPr>
        </p:nvSpPr>
        <p:spPr>
          <a:xfrm>
            <a:off x="1295399" y="4470398"/>
            <a:ext cx="9609672" cy="1405468"/>
          </a:xfrm>
          <a:prstGeom prst="rect">
            <a:avLst/>
          </a:prstGeom>
        </p:spPr>
        <p:txBody>
          <a:bodyPr/>
          <a:lstStyle/>
          <a:p>
            <a:pPr marL="0" indent="0">
              <a:buClrTx/>
              <a:buSzTx/>
              <a:buFontTx/>
              <a:buNone/>
              <a:defRPr sz="1800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177" name="Straight Connector 14"/>
          <p:cNvSpPr/>
          <p:nvPr/>
        </p:nvSpPr>
        <p:spPr>
          <a:xfrm>
            <a:off x="1396169" y="3429000"/>
            <a:ext cx="9407299" cy="0"/>
          </a:xfrm>
          <a:prstGeom prst="line">
            <a:avLst/>
          </a:prstGeom>
          <a:ln w="15875">
            <a:solidFill>
              <a:schemeClr val="accent1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7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oup 6"/>
          <p:cNvGrpSpPr/>
          <p:nvPr/>
        </p:nvGrpSpPr>
        <p:grpSpPr>
          <a:xfrm>
            <a:off x="-15737" y="0"/>
            <a:ext cx="12229964" cy="6856215"/>
            <a:chOff x="0" y="0"/>
            <a:chExt cx="12229962" cy="6856214"/>
          </a:xfrm>
        </p:grpSpPr>
        <p:pic>
          <p:nvPicPr>
            <p:cNvPr id="31" name="Picture 7" descr="Picture 7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5736" y="0"/>
              <a:ext cx="12188826" cy="685621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2" name="Rectangle 8"/>
            <p:cNvSpPr/>
            <p:nvPr/>
          </p:nvSpPr>
          <p:spPr>
            <a:xfrm>
              <a:off x="623748" y="609600"/>
              <a:ext cx="10972801" cy="5638801"/>
            </a:xfrm>
            <a:prstGeom prst="rect">
              <a:avLst/>
            </a:prstGeom>
            <a:noFill/>
            <a:ln w="15875" cap="flat">
              <a:solidFill>
                <a:schemeClr val="accent1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pic>
          <p:nvPicPr>
            <p:cNvPr id="33" name="Picture 9" descr="Picture 9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1" y="3153832"/>
              <a:ext cx="777241" cy="60642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4" name="Picture 10" descr="Picture 10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1452722" y="3153832"/>
              <a:ext cx="777241" cy="60642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36" name="Straight Connector 6"/>
          <p:cNvSpPr/>
          <p:nvPr/>
        </p:nvSpPr>
        <p:spPr>
          <a:xfrm>
            <a:off x="1396169" y="2421465"/>
            <a:ext cx="9407299" cy="1"/>
          </a:xfrm>
          <a:prstGeom prst="line">
            <a:avLst/>
          </a:prstGeom>
          <a:ln w="15875">
            <a:solidFill>
              <a:schemeClr val="accent1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37" name="Title Text"/>
          <p:cNvSpPr txBox="1">
            <a:spLocks noGrp="1"/>
          </p:cNvSpPr>
          <p:nvPr>
            <p:ph type="title"/>
          </p:nvPr>
        </p:nvSpPr>
        <p:spPr>
          <a:xfrm>
            <a:off x="1295402" y="982132"/>
            <a:ext cx="9601197" cy="1303868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8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295400" y="2556931"/>
            <a:ext cx="9601198" cy="3318938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Title Text"/>
          <p:cNvSpPr txBox="1">
            <a:spLocks noGrp="1"/>
          </p:cNvSpPr>
          <p:nvPr>
            <p:ph type="title"/>
          </p:nvPr>
        </p:nvSpPr>
        <p:spPr>
          <a:xfrm>
            <a:off x="2015069" y="1752606"/>
            <a:ext cx="8158689" cy="1822514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47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2015066" y="3846050"/>
            <a:ext cx="8158692" cy="954548"/>
          </a:xfrm>
          <a:prstGeom prst="rect">
            <a:avLst/>
          </a:prstGeom>
        </p:spPr>
        <p:txBody>
          <a:bodyPr/>
          <a:lstStyle>
            <a:lvl1pPr marL="0" indent="0" algn="ctr">
              <a:buClrTx/>
              <a:buSzTx/>
              <a:buFontTx/>
              <a:buNone/>
              <a:defRPr>
                <a:solidFill>
                  <a:srgbClr val="000000"/>
                </a:solidFill>
              </a:defRPr>
            </a:lvl1pPr>
            <a:lvl2pPr marL="0" indent="457200" algn="ctr">
              <a:buClrTx/>
              <a:buSzTx/>
              <a:buFontTx/>
              <a:buNone/>
              <a:defRPr>
                <a:solidFill>
                  <a:srgbClr val="000000"/>
                </a:solidFill>
              </a:defRPr>
            </a:lvl2pPr>
            <a:lvl3pPr marL="0" indent="914400" algn="ctr">
              <a:buClrTx/>
              <a:buSzTx/>
              <a:buFontTx/>
              <a:buNone/>
              <a:defRPr>
                <a:solidFill>
                  <a:srgbClr val="000000"/>
                </a:solidFill>
              </a:defRPr>
            </a:lvl3pPr>
            <a:lvl4pPr marL="0" indent="1371600" algn="ctr">
              <a:buClrTx/>
              <a:buSzTx/>
              <a:buFontTx/>
              <a:buNone/>
              <a:defRPr>
                <a:solidFill>
                  <a:srgbClr val="000000"/>
                </a:solidFill>
              </a:defRPr>
            </a:lvl4pPr>
            <a:lvl5pPr marL="0" indent="1828800" algn="ctr">
              <a:buClrTx/>
              <a:buSzTx/>
              <a:buFontTx/>
              <a:buNone/>
              <a:defRPr>
                <a:solidFill>
                  <a:srgbClr val="000000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8" name="Straight Connector 15"/>
          <p:cNvSpPr/>
          <p:nvPr/>
        </p:nvSpPr>
        <p:spPr>
          <a:xfrm>
            <a:off x="2012723" y="3710585"/>
            <a:ext cx="8163381" cy="1"/>
          </a:xfrm>
          <a:prstGeom prst="line">
            <a:avLst/>
          </a:prstGeom>
          <a:ln w="15875">
            <a:solidFill>
              <a:schemeClr val="accent1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4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" name="Group 6"/>
          <p:cNvGrpSpPr/>
          <p:nvPr/>
        </p:nvGrpSpPr>
        <p:grpSpPr>
          <a:xfrm>
            <a:off x="-15737" y="0"/>
            <a:ext cx="12229964" cy="6856215"/>
            <a:chOff x="0" y="0"/>
            <a:chExt cx="12229962" cy="6856214"/>
          </a:xfrm>
        </p:grpSpPr>
        <p:pic>
          <p:nvPicPr>
            <p:cNvPr id="56" name="Picture 7" descr="Picture 7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5736" y="0"/>
              <a:ext cx="12188826" cy="685621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57" name="Rectangle 8"/>
            <p:cNvSpPr/>
            <p:nvPr/>
          </p:nvSpPr>
          <p:spPr>
            <a:xfrm>
              <a:off x="623748" y="609600"/>
              <a:ext cx="10972801" cy="5638801"/>
            </a:xfrm>
            <a:prstGeom prst="rect">
              <a:avLst/>
            </a:prstGeom>
            <a:noFill/>
            <a:ln w="15875" cap="flat">
              <a:solidFill>
                <a:schemeClr val="accent1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pic>
          <p:nvPicPr>
            <p:cNvPr id="58" name="Picture 9" descr="Picture 9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1" y="3153832"/>
              <a:ext cx="777241" cy="60642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9" name="Picture 10" descr="Picture 10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1452722" y="3153832"/>
              <a:ext cx="777241" cy="60642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61" name="Straight Connector 7"/>
          <p:cNvSpPr/>
          <p:nvPr/>
        </p:nvSpPr>
        <p:spPr>
          <a:xfrm>
            <a:off x="1396169" y="2421465"/>
            <a:ext cx="9407299" cy="1"/>
          </a:xfrm>
          <a:prstGeom prst="line">
            <a:avLst/>
          </a:prstGeom>
          <a:ln w="15875">
            <a:solidFill>
              <a:schemeClr val="accent1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62" name="Title Text"/>
          <p:cNvSpPr txBox="1">
            <a:spLocks noGrp="1"/>
          </p:cNvSpPr>
          <p:nvPr>
            <p:ph type="title"/>
          </p:nvPr>
        </p:nvSpPr>
        <p:spPr>
          <a:xfrm>
            <a:off x="1295402" y="982132"/>
            <a:ext cx="9601197" cy="1303868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3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298447" y="2560320"/>
            <a:ext cx="4718305" cy="3310129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Title Text"/>
          <p:cNvSpPr txBox="1">
            <a:spLocks noGrp="1"/>
          </p:cNvSpPr>
          <p:nvPr>
            <p:ph type="title"/>
          </p:nvPr>
        </p:nvSpPr>
        <p:spPr>
          <a:xfrm>
            <a:off x="1295402" y="982132"/>
            <a:ext cx="9601197" cy="1303868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7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295400" y="2658533"/>
            <a:ext cx="4718304" cy="576263"/>
          </a:xfrm>
          <a:prstGeom prst="rect">
            <a:avLst/>
          </a:prstGeom>
        </p:spPr>
        <p:txBody>
          <a:bodyPr anchor="b"/>
          <a:lstStyle>
            <a:lvl1pPr marL="0" indent="0">
              <a:buClrTx/>
              <a:buSzTx/>
              <a:buFontTx/>
              <a:buNone/>
              <a:defRPr sz="2800">
                <a:solidFill>
                  <a:schemeClr val="accent1"/>
                </a:solidFill>
              </a:defRPr>
            </a:lvl1pPr>
            <a:lvl2pPr marL="0" indent="457200">
              <a:buClrTx/>
              <a:buSzTx/>
              <a:buFontTx/>
              <a:buNone/>
              <a:defRPr sz="2800">
                <a:solidFill>
                  <a:schemeClr val="accent1"/>
                </a:solidFill>
              </a:defRPr>
            </a:lvl2pPr>
            <a:lvl3pPr marL="0" indent="914400">
              <a:buClrTx/>
              <a:buSzTx/>
              <a:buFontTx/>
              <a:buNone/>
              <a:defRPr sz="2800">
                <a:solidFill>
                  <a:schemeClr val="accent1"/>
                </a:solidFill>
              </a:defRPr>
            </a:lvl3pPr>
            <a:lvl4pPr marL="0" indent="1371600">
              <a:buClrTx/>
              <a:buSzTx/>
              <a:buFontTx/>
              <a:buNone/>
              <a:defRPr sz="2800">
                <a:solidFill>
                  <a:schemeClr val="accent1"/>
                </a:solidFill>
              </a:defRPr>
            </a:lvl4pPr>
            <a:lvl5pPr marL="0" indent="1828800">
              <a:buClrTx/>
              <a:buSzTx/>
              <a:buFontTx/>
              <a:buNone/>
              <a:defRPr sz="2800">
                <a:solidFill>
                  <a:schemeClr val="accent1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3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6180669" y="2658533"/>
            <a:ext cx="4718306" cy="576263"/>
          </a:xfrm>
          <a:prstGeom prst="rect">
            <a:avLst/>
          </a:prstGeom>
        </p:spPr>
        <p:txBody>
          <a:bodyPr anchor="b"/>
          <a:lstStyle/>
          <a:p>
            <a:pPr marL="0" indent="0">
              <a:buClrTx/>
              <a:buSzTx/>
              <a:buFontTx/>
              <a:buNone/>
              <a:defRPr sz="2800">
                <a:solidFill>
                  <a:schemeClr val="accent1"/>
                </a:solidFill>
              </a:defRPr>
            </a:pPr>
            <a:endParaRPr/>
          </a:p>
        </p:txBody>
      </p:sp>
      <p:sp>
        <p:nvSpPr>
          <p:cNvPr id="74" name="Straight Connector 17"/>
          <p:cNvSpPr/>
          <p:nvPr/>
        </p:nvSpPr>
        <p:spPr>
          <a:xfrm>
            <a:off x="1396169" y="2421465"/>
            <a:ext cx="9407299" cy="1"/>
          </a:xfrm>
          <a:prstGeom prst="line">
            <a:avLst/>
          </a:prstGeom>
          <a:ln w="15875">
            <a:solidFill>
              <a:schemeClr val="accent1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7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itle Text"/>
          <p:cNvSpPr txBox="1">
            <a:spLocks noGrp="1"/>
          </p:cNvSpPr>
          <p:nvPr>
            <p:ph type="title"/>
          </p:nvPr>
        </p:nvSpPr>
        <p:spPr>
          <a:xfrm>
            <a:off x="1295402" y="982132"/>
            <a:ext cx="9601197" cy="1303868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83" name="Straight Connector 13"/>
          <p:cNvSpPr/>
          <p:nvPr/>
        </p:nvSpPr>
        <p:spPr>
          <a:xfrm>
            <a:off x="1396169" y="2421465"/>
            <a:ext cx="9407299" cy="1"/>
          </a:xfrm>
          <a:prstGeom prst="line">
            <a:avLst/>
          </a:prstGeom>
          <a:ln w="15875">
            <a:solidFill>
              <a:schemeClr val="accent1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8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Title Text"/>
          <p:cNvSpPr txBox="1">
            <a:spLocks noGrp="1"/>
          </p:cNvSpPr>
          <p:nvPr>
            <p:ph type="title"/>
          </p:nvPr>
        </p:nvSpPr>
        <p:spPr>
          <a:xfrm>
            <a:off x="1293811" y="1388534"/>
            <a:ext cx="3718455" cy="1371601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t>Title Text</a:t>
            </a:r>
          </a:p>
        </p:txBody>
      </p:sp>
      <p:sp>
        <p:nvSpPr>
          <p:cNvPr id="99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5418668" y="982131"/>
            <a:ext cx="5469467" cy="4893736"/>
          </a:xfrm>
          <a:prstGeom prst="rect">
            <a:avLst/>
          </a:prstGeom>
        </p:spPr>
        <p:txBody>
          <a:bodyPr anchor="ctr"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0" name="Text Placeholder 3"/>
          <p:cNvSpPr>
            <a:spLocks noGrp="1"/>
          </p:cNvSpPr>
          <p:nvPr>
            <p:ph type="body" sz="quarter" idx="21"/>
          </p:nvPr>
        </p:nvSpPr>
        <p:spPr>
          <a:xfrm>
            <a:off x="1293811" y="3031064"/>
            <a:ext cx="3718455" cy="2438406"/>
          </a:xfrm>
          <a:prstGeom prst="rect">
            <a:avLst/>
          </a:prstGeom>
        </p:spPr>
        <p:txBody>
          <a:bodyPr/>
          <a:lstStyle/>
          <a:p>
            <a:pPr marL="0" indent="0" algn="ctr">
              <a:buClrTx/>
              <a:buSzTx/>
              <a:buFontTx/>
              <a:buNone/>
              <a:defRPr sz="1600"/>
            </a:pPr>
            <a:endParaRPr/>
          </a:p>
        </p:txBody>
      </p:sp>
      <p:sp>
        <p:nvSpPr>
          <p:cNvPr id="101" name="Straight Connector 15"/>
          <p:cNvSpPr/>
          <p:nvPr/>
        </p:nvSpPr>
        <p:spPr>
          <a:xfrm>
            <a:off x="1396169" y="2912533"/>
            <a:ext cx="3514498" cy="1"/>
          </a:xfrm>
          <a:prstGeom prst="line">
            <a:avLst/>
          </a:prstGeom>
          <a:ln w="15875">
            <a:solidFill>
              <a:schemeClr val="accent1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0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Title Text"/>
          <p:cNvSpPr txBox="1">
            <a:spLocks noGrp="1"/>
          </p:cNvSpPr>
          <p:nvPr>
            <p:ph type="title"/>
          </p:nvPr>
        </p:nvSpPr>
        <p:spPr>
          <a:xfrm>
            <a:off x="1295399" y="1883831"/>
            <a:ext cx="6241816" cy="1371601"/>
          </a:xfrm>
          <a:prstGeom prst="rect">
            <a:avLst/>
          </a:prstGeom>
        </p:spPr>
        <p:txBody>
          <a:bodyPr anchor="b"/>
          <a:lstStyle>
            <a:lvl1pPr>
              <a:defRPr sz="2800"/>
            </a:lvl1pPr>
          </a:lstStyle>
          <a:p>
            <a:r>
              <a:t>Title Text</a:t>
            </a:r>
          </a:p>
        </p:txBody>
      </p:sp>
      <p:sp>
        <p:nvSpPr>
          <p:cNvPr id="110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8094830" y="1041400"/>
            <a:ext cx="3063348" cy="4775200"/>
          </a:xfrm>
          <a:prstGeom prst="rect">
            <a:avLst/>
          </a:prstGeom>
          <a:ln w="57150">
            <a:solidFill>
              <a:srgbClr val="808080"/>
            </a:solidFill>
            <a:miter lim="800000"/>
          </a:ln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111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295399" y="3255431"/>
            <a:ext cx="6241816" cy="1828801"/>
          </a:xfrm>
          <a:prstGeom prst="rect">
            <a:avLst/>
          </a:prstGeom>
        </p:spPr>
        <p:txBody>
          <a:bodyPr/>
          <a:lstStyle>
            <a:lvl1pPr marL="0" indent="0" algn="ctr">
              <a:buClrTx/>
              <a:buSzTx/>
              <a:buFontTx/>
              <a:buNone/>
              <a:defRPr sz="1800"/>
            </a:lvl1pPr>
            <a:lvl2pPr marL="0" indent="457200" algn="ctr">
              <a:buClrTx/>
              <a:buSzTx/>
              <a:buFontTx/>
              <a:buNone/>
              <a:defRPr sz="1800"/>
            </a:lvl2pPr>
            <a:lvl3pPr marL="0" indent="914400" algn="ctr">
              <a:buClrTx/>
              <a:buSzTx/>
              <a:buFontTx/>
              <a:buNone/>
              <a:defRPr sz="1800"/>
            </a:lvl3pPr>
            <a:lvl4pPr marL="0" indent="1371600" algn="ctr">
              <a:buClrTx/>
              <a:buSzTx/>
              <a:buFontTx/>
              <a:buNone/>
              <a:defRPr sz="1800"/>
            </a:lvl4pPr>
            <a:lvl5pPr marL="0" indent="1828800" algn="ctr">
              <a:buClrTx/>
              <a:buSzTx/>
              <a:buFontTx/>
              <a:buNone/>
              <a:defRPr sz="1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6"/>
          <p:cNvGrpSpPr/>
          <p:nvPr/>
        </p:nvGrpSpPr>
        <p:grpSpPr>
          <a:xfrm>
            <a:off x="-15737" y="0"/>
            <a:ext cx="12229964" cy="6856215"/>
            <a:chOff x="0" y="0"/>
            <a:chExt cx="12229962" cy="6856214"/>
          </a:xfrm>
        </p:grpSpPr>
        <p:pic>
          <p:nvPicPr>
            <p:cNvPr id="2" name="Picture 7" descr="Picture 7"/>
            <p:cNvPicPr>
              <a:picLocks noChangeAspect="1"/>
            </p:cNvPicPr>
            <p:nvPr/>
          </p:nvPicPr>
          <p:blipFill>
            <a:blip r:embed="rId18">
              <a:extLst/>
            </a:blip>
            <a:stretch>
              <a:fillRect/>
            </a:stretch>
          </p:blipFill>
          <p:spPr>
            <a:xfrm>
              <a:off x="15736" y="0"/>
              <a:ext cx="12188826" cy="685621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" name="Rectangle 8"/>
            <p:cNvSpPr/>
            <p:nvPr/>
          </p:nvSpPr>
          <p:spPr>
            <a:xfrm>
              <a:off x="623748" y="609600"/>
              <a:ext cx="10972801" cy="5638801"/>
            </a:xfrm>
            <a:prstGeom prst="rect">
              <a:avLst/>
            </a:prstGeom>
            <a:noFill/>
            <a:ln w="15875" cap="flat">
              <a:solidFill>
                <a:schemeClr val="accent1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pic>
          <p:nvPicPr>
            <p:cNvPr id="4" name="Picture 9" descr="Picture 9"/>
            <p:cNvPicPr>
              <a:picLocks noChangeAspect="1"/>
            </p:cNvPicPr>
            <p:nvPr/>
          </p:nvPicPr>
          <p:blipFill>
            <a:blip r:embed="rId19">
              <a:extLst/>
            </a:blip>
            <a:stretch>
              <a:fillRect/>
            </a:stretch>
          </p:blipFill>
          <p:spPr>
            <a:xfrm>
              <a:off x="-1" y="3153832"/>
              <a:ext cx="777241" cy="60642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" name="Picture 10" descr="Picture 10"/>
            <p:cNvPicPr>
              <a:picLocks noChangeAspect="1"/>
            </p:cNvPicPr>
            <p:nvPr/>
          </p:nvPicPr>
          <p:blipFill>
            <a:blip r:embed="rId19">
              <a:extLst/>
            </a:blip>
            <a:stretch>
              <a:fillRect/>
            </a:stretch>
          </p:blipFill>
          <p:spPr>
            <a:xfrm>
              <a:off x="11452722" y="3153832"/>
              <a:ext cx="777241" cy="60642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7" name="Title Text"/>
          <p:cNvSpPr txBox="1">
            <a:spLocks noGrp="1"/>
          </p:cNvSpPr>
          <p:nvPr>
            <p:ph type="title"/>
          </p:nvPr>
        </p:nvSpPr>
        <p:spPr>
          <a:xfrm>
            <a:off x="609600" y="92074"/>
            <a:ext cx="10972800" cy="15081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8" name="Body Level One…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10972800" cy="5257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0673395" y="5986779"/>
            <a:ext cx="223204" cy="24384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0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ransition spd="med"/>
  <p:txStyles>
    <p:titleStyle>
      <a:lvl1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262626"/>
          </a:solidFill>
          <a:uFillTx/>
          <a:latin typeface="+mj-lt"/>
          <a:ea typeface="+mj-ea"/>
          <a:cs typeface="+mj-cs"/>
          <a:sym typeface="Garamond"/>
        </a:defRPr>
      </a:lvl1pPr>
      <a:lvl2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262626"/>
          </a:solidFill>
          <a:uFillTx/>
          <a:latin typeface="+mj-lt"/>
          <a:ea typeface="+mj-ea"/>
          <a:cs typeface="+mj-cs"/>
          <a:sym typeface="Garamond"/>
        </a:defRPr>
      </a:lvl2pPr>
      <a:lvl3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262626"/>
          </a:solidFill>
          <a:uFillTx/>
          <a:latin typeface="+mj-lt"/>
          <a:ea typeface="+mj-ea"/>
          <a:cs typeface="+mj-cs"/>
          <a:sym typeface="Garamond"/>
        </a:defRPr>
      </a:lvl3pPr>
      <a:lvl4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262626"/>
          </a:solidFill>
          <a:uFillTx/>
          <a:latin typeface="+mj-lt"/>
          <a:ea typeface="+mj-ea"/>
          <a:cs typeface="+mj-cs"/>
          <a:sym typeface="Garamond"/>
        </a:defRPr>
      </a:lvl4pPr>
      <a:lvl5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262626"/>
          </a:solidFill>
          <a:uFillTx/>
          <a:latin typeface="+mj-lt"/>
          <a:ea typeface="+mj-ea"/>
          <a:cs typeface="+mj-cs"/>
          <a:sym typeface="Garamond"/>
        </a:defRPr>
      </a:lvl5pPr>
      <a:lvl6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262626"/>
          </a:solidFill>
          <a:uFillTx/>
          <a:latin typeface="+mj-lt"/>
          <a:ea typeface="+mj-ea"/>
          <a:cs typeface="+mj-cs"/>
          <a:sym typeface="Garamond"/>
        </a:defRPr>
      </a:lvl6pPr>
      <a:lvl7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262626"/>
          </a:solidFill>
          <a:uFillTx/>
          <a:latin typeface="+mj-lt"/>
          <a:ea typeface="+mj-ea"/>
          <a:cs typeface="+mj-cs"/>
          <a:sym typeface="Garamond"/>
        </a:defRPr>
      </a:lvl7pPr>
      <a:lvl8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262626"/>
          </a:solidFill>
          <a:uFillTx/>
          <a:latin typeface="+mj-lt"/>
          <a:ea typeface="+mj-ea"/>
          <a:cs typeface="+mj-cs"/>
          <a:sym typeface="Garamond"/>
        </a:defRPr>
      </a:lvl8pPr>
      <a:lvl9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262626"/>
          </a:solidFill>
          <a:uFillTx/>
          <a:latin typeface="+mj-lt"/>
          <a:ea typeface="+mj-ea"/>
          <a:cs typeface="+mj-cs"/>
          <a:sym typeface="Garamond"/>
        </a:defRPr>
      </a:lvl9pPr>
    </p:titleStyle>
    <p:bodyStyle>
      <a:lvl1pPr marL="285750" marR="0" indent="-285750" algn="l" defTabSz="457200" rtl="0" latinLnBrk="0">
        <a:lnSpc>
          <a:spcPct val="100000"/>
        </a:lnSpc>
        <a:spcBef>
          <a:spcPts val="600"/>
        </a:spcBef>
        <a:spcAft>
          <a:spcPts val="0"/>
        </a:spcAft>
        <a:buClr>
          <a:schemeClr val="accent1"/>
        </a:buClr>
        <a:buSzPct val="115000"/>
        <a:buFont typeface="Arial"/>
        <a:buChar char="•"/>
        <a:tabLst/>
        <a:defRPr sz="2400" b="0" i="0" u="none" strike="noStrike" cap="none" spc="0" baseline="0">
          <a:solidFill>
            <a:srgbClr val="262626"/>
          </a:solidFill>
          <a:uFillTx/>
          <a:latin typeface="+mj-lt"/>
          <a:ea typeface="+mj-ea"/>
          <a:cs typeface="+mj-cs"/>
          <a:sym typeface="Garamond"/>
        </a:defRPr>
      </a:lvl1pPr>
      <a:lvl2pPr marL="800100" marR="0" indent="-342900" algn="l" defTabSz="457200" rtl="0" latinLnBrk="0">
        <a:lnSpc>
          <a:spcPct val="100000"/>
        </a:lnSpc>
        <a:spcBef>
          <a:spcPts val="600"/>
        </a:spcBef>
        <a:spcAft>
          <a:spcPts val="0"/>
        </a:spcAft>
        <a:buClr>
          <a:schemeClr val="accent1"/>
        </a:buClr>
        <a:buSzPct val="115000"/>
        <a:buFont typeface="Arial"/>
        <a:buChar char="•"/>
        <a:tabLst/>
        <a:defRPr sz="2400" b="0" i="0" u="none" strike="noStrike" cap="none" spc="0" baseline="0">
          <a:solidFill>
            <a:srgbClr val="262626"/>
          </a:solidFill>
          <a:uFillTx/>
          <a:latin typeface="+mj-lt"/>
          <a:ea typeface="+mj-ea"/>
          <a:cs typeface="+mj-cs"/>
          <a:sym typeface="Garamond"/>
        </a:defRPr>
      </a:lvl2pPr>
      <a:lvl3pPr marL="1295400" marR="0" indent="-381000" algn="l" defTabSz="457200" rtl="0" latinLnBrk="0">
        <a:lnSpc>
          <a:spcPct val="100000"/>
        </a:lnSpc>
        <a:spcBef>
          <a:spcPts val="600"/>
        </a:spcBef>
        <a:spcAft>
          <a:spcPts val="0"/>
        </a:spcAft>
        <a:buClr>
          <a:schemeClr val="accent1"/>
        </a:buClr>
        <a:buSzPct val="115000"/>
        <a:buFont typeface="Arial"/>
        <a:buChar char="•"/>
        <a:tabLst/>
        <a:defRPr sz="2400" b="0" i="0" u="none" strike="noStrike" cap="none" spc="0" baseline="0">
          <a:solidFill>
            <a:srgbClr val="262626"/>
          </a:solidFill>
          <a:uFillTx/>
          <a:latin typeface="+mj-lt"/>
          <a:ea typeface="+mj-ea"/>
          <a:cs typeface="+mj-cs"/>
          <a:sym typeface="Garamond"/>
        </a:defRPr>
      </a:lvl3pPr>
      <a:lvl4pPr marL="1628775" marR="0" indent="-257175" algn="l" defTabSz="457200" rtl="0" latinLnBrk="0">
        <a:lnSpc>
          <a:spcPct val="100000"/>
        </a:lnSpc>
        <a:spcBef>
          <a:spcPts val="600"/>
        </a:spcBef>
        <a:spcAft>
          <a:spcPts val="0"/>
        </a:spcAft>
        <a:buClr>
          <a:schemeClr val="accent1"/>
        </a:buClr>
        <a:buSzPct val="115000"/>
        <a:buFont typeface="Arial"/>
        <a:buChar char="•"/>
        <a:tabLst/>
        <a:defRPr sz="2400" b="0" i="0" u="none" strike="noStrike" cap="none" spc="0" baseline="0">
          <a:solidFill>
            <a:srgbClr val="262626"/>
          </a:solidFill>
          <a:uFillTx/>
          <a:latin typeface="+mj-lt"/>
          <a:ea typeface="+mj-ea"/>
          <a:cs typeface="+mj-cs"/>
          <a:sym typeface="Garamond"/>
        </a:defRPr>
      </a:lvl4pPr>
      <a:lvl5pPr marL="2122714" marR="0" indent="-293914" algn="l" defTabSz="457200" rtl="0" latinLnBrk="0">
        <a:lnSpc>
          <a:spcPct val="100000"/>
        </a:lnSpc>
        <a:spcBef>
          <a:spcPts val="600"/>
        </a:spcBef>
        <a:spcAft>
          <a:spcPts val="0"/>
        </a:spcAft>
        <a:buClr>
          <a:schemeClr val="accent1"/>
        </a:buClr>
        <a:buSzPct val="115000"/>
        <a:buFont typeface="Arial"/>
        <a:buChar char="•"/>
        <a:tabLst/>
        <a:defRPr sz="2400" b="0" i="0" u="none" strike="noStrike" cap="none" spc="0" baseline="0">
          <a:solidFill>
            <a:srgbClr val="262626"/>
          </a:solidFill>
          <a:uFillTx/>
          <a:latin typeface="+mj-lt"/>
          <a:ea typeface="+mj-ea"/>
          <a:cs typeface="+mj-cs"/>
          <a:sym typeface="Garamond"/>
        </a:defRPr>
      </a:lvl5pPr>
      <a:lvl6pPr marL="2677885" marR="0" indent="-391885" algn="l" defTabSz="457200" rtl="0" latinLnBrk="0">
        <a:lnSpc>
          <a:spcPct val="100000"/>
        </a:lnSpc>
        <a:spcBef>
          <a:spcPts val="600"/>
        </a:spcBef>
        <a:spcAft>
          <a:spcPts val="0"/>
        </a:spcAft>
        <a:buClr>
          <a:schemeClr val="accent1"/>
        </a:buClr>
        <a:buSzPct val="115000"/>
        <a:buFont typeface="Arial"/>
        <a:buChar char="•"/>
        <a:tabLst/>
        <a:defRPr sz="2400" b="0" i="0" u="none" strike="noStrike" cap="none" spc="0" baseline="0">
          <a:solidFill>
            <a:srgbClr val="262626"/>
          </a:solidFill>
          <a:uFillTx/>
          <a:latin typeface="+mj-lt"/>
          <a:ea typeface="+mj-ea"/>
          <a:cs typeface="+mj-cs"/>
          <a:sym typeface="Garamond"/>
        </a:defRPr>
      </a:lvl6pPr>
      <a:lvl7pPr marL="3135085" marR="0" indent="-391885" algn="l" defTabSz="457200" rtl="0" latinLnBrk="0">
        <a:lnSpc>
          <a:spcPct val="100000"/>
        </a:lnSpc>
        <a:spcBef>
          <a:spcPts val="600"/>
        </a:spcBef>
        <a:spcAft>
          <a:spcPts val="0"/>
        </a:spcAft>
        <a:buClr>
          <a:schemeClr val="accent1"/>
        </a:buClr>
        <a:buSzPct val="115000"/>
        <a:buFont typeface="Arial"/>
        <a:buChar char="•"/>
        <a:tabLst/>
        <a:defRPr sz="2400" b="0" i="0" u="none" strike="noStrike" cap="none" spc="0" baseline="0">
          <a:solidFill>
            <a:srgbClr val="262626"/>
          </a:solidFill>
          <a:uFillTx/>
          <a:latin typeface="+mj-lt"/>
          <a:ea typeface="+mj-ea"/>
          <a:cs typeface="+mj-cs"/>
          <a:sym typeface="Garamond"/>
        </a:defRPr>
      </a:lvl7pPr>
      <a:lvl8pPr marL="3592285" marR="0" indent="-391885" algn="l" defTabSz="457200" rtl="0" latinLnBrk="0">
        <a:lnSpc>
          <a:spcPct val="100000"/>
        </a:lnSpc>
        <a:spcBef>
          <a:spcPts val="600"/>
        </a:spcBef>
        <a:spcAft>
          <a:spcPts val="0"/>
        </a:spcAft>
        <a:buClr>
          <a:schemeClr val="accent1"/>
        </a:buClr>
        <a:buSzPct val="115000"/>
        <a:buFont typeface="Arial"/>
        <a:buChar char="•"/>
        <a:tabLst/>
        <a:defRPr sz="2400" b="0" i="0" u="none" strike="noStrike" cap="none" spc="0" baseline="0">
          <a:solidFill>
            <a:srgbClr val="262626"/>
          </a:solidFill>
          <a:uFillTx/>
          <a:latin typeface="+mj-lt"/>
          <a:ea typeface="+mj-ea"/>
          <a:cs typeface="+mj-cs"/>
          <a:sym typeface="Garamond"/>
        </a:defRPr>
      </a:lvl8pPr>
      <a:lvl9pPr marL="4049485" marR="0" indent="-391885" algn="l" defTabSz="457200" rtl="0" latinLnBrk="0">
        <a:lnSpc>
          <a:spcPct val="100000"/>
        </a:lnSpc>
        <a:spcBef>
          <a:spcPts val="600"/>
        </a:spcBef>
        <a:spcAft>
          <a:spcPts val="0"/>
        </a:spcAft>
        <a:buClr>
          <a:schemeClr val="accent1"/>
        </a:buClr>
        <a:buSzPct val="115000"/>
        <a:buFont typeface="Arial"/>
        <a:buChar char="•"/>
        <a:tabLst/>
        <a:defRPr sz="2400" b="0" i="0" u="none" strike="noStrike" cap="none" spc="0" baseline="0">
          <a:solidFill>
            <a:srgbClr val="262626"/>
          </a:solidFill>
          <a:uFillTx/>
          <a:latin typeface="+mj-lt"/>
          <a:ea typeface="+mj-ea"/>
          <a:cs typeface="+mj-cs"/>
          <a:sym typeface="Garamond"/>
        </a:defRPr>
      </a:lvl9pPr>
    </p:bodyStyle>
    <p:otherStyle>
      <a:lvl1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aramond"/>
        </a:defRPr>
      </a:lvl1pPr>
      <a:lvl2pPr marL="0" marR="0" indent="4572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aramond"/>
        </a:defRPr>
      </a:lvl2pPr>
      <a:lvl3pPr marL="0" marR="0" indent="9144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aramond"/>
        </a:defRPr>
      </a:lvl3pPr>
      <a:lvl4pPr marL="0" marR="0" indent="13716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aramond"/>
        </a:defRPr>
      </a:lvl4pPr>
      <a:lvl5pPr marL="0" marR="0" indent="18288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aramond"/>
        </a:defRPr>
      </a:lvl5pPr>
      <a:lvl6pPr marL="0" marR="0" indent="22860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aramond"/>
        </a:defRPr>
      </a:lvl6pPr>
      <a:lvl7pPr marL="0" marR="0" indent="27432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aramond"/>
        </a:defRPr>
      </a:lvl7pPr>
      <a:lvl8pPr marL="0" marR="0" indent="32004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aramond"/>
        </a:defRPr>
      </a:lvl8pPr>
      <a:lvl9pPr marL="0" marR="0" indent="36576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aramond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media" Target="../media/media2.m4a"/><Relationship Id="rId7" Type="http://schemas.openxmlformats.org/officeDocument/2006/relationships/image" Target="../media/image7.jpe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2.m4a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6.png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6.png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6.png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6.pn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6.png"/><Relationship Id="rId4" Type="http://schemas.openxmlformats.org/officeDocument/2006/relationships/image" Target="../media/image2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6.png"/><Relationship Id="rId4" Type="http://schemas.openxmlformats.org/officeDocument/2006/relationships/image" Target="../media/image2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6.pn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6.png"/><Relationship Id="rId4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6.png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6.pn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6.pn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6.pn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6.png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6.pn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" name="media1.m4a"/>
          <p:cNvPicPr>
            <a:picLocks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/>
          </a:blip>
          <a:stretch>
            <a:fillRect/>
          </a:stretch>
        </p:blipFill>
        <p:spPr>
          <a:xfrm>
            <a:off x="0" y="0"/>
            <a:ext cx="571500" cy="571500"/>
          </a:xfrm>
          <a:prstGeom prst="rect">
            <a:avLst/>
          </a:prstGeom>
        </p:spPr>
      </p:pic>
      <p:sp>
        <p:nvSpPr>
          <p:cNvPr id="188" name="Title 1"/>
          <p:cNvSpPr txBox="1">
            <a:spLocks noGrp="1"/>
          </p:cNvSpPr>
          <p:nvPr>
            <p:ph type="ctrTitle"/>
          </p:nvPr>
        </p:nvSpPr>
        <p:spPr>
          <a:xfrm>
            <a:off x="2692398" y="1871130"/>
            <a:ext cx="6815669" cy="1515534"/>
          </a:xfrm>
          <a:prstGeom prst="rect">
            <a:avLst/>
          </a:prstGeom>
        </p:spPr>
        <p:txBody>
          <a:bodyPr/>
          <a:lstStyle/>
          <a:p>
            <a:pPr defTabSz="425195">
              <a:defRPr sz="5022"/>
            </a:pPr>
            <a:r>
              <a:t>Tommy the </a:t>
            </a:r>
            <a:br/>
            <a:r>
              <a:t>Tomato Mummy</a:t>
            </a:r>
          </a:p>
        </p:txBody>
      </p:sp>
      <p:sp>
        <p:nvSpPr>
          <p:cNvPr id="189" name="Subtitle 2"/>
          <p:cNvSpPr txBox="1">
            <a:spLocks noGrp="1"/>
          </p:cNvSpPr>
          <p:nvPr>
            <p:ph type="subTitle" sz="quarter" idx="1"/>
          </p:nvPr>
        </p:nvSpPr>
        <p:spPr>
          <a:xfrm>
            <a:off x="2688165" y="3373235"/>
            <a:ext cx="6815670" cy="1320803"/>
          </a:xfrm>
          <a:prstGeom prst="rect">
            <a:avLst/>
          </a:prstGeom>
        </p:spPr>
        <p:txBody>
          <a:bodyPr/>
          <a:lstStyle/>
          <a:p>
            <a:endParaRPr/>
          </a:p>
          <a:p>
            <a:pPr>
              <a:defRPr sz="2400"/>
            </a:pPr>
            <a:r>
              <a:t>A Sad Tale</a:t>
            </a:r>
          </a:p>
        </p:txBody>
      </p:sp>
      <p:pic>
        <p:nvPicPr>
          <p:cNvPr id="190" name="Audio 5" descr="Audio 5"/>
          <p:cNvPicPr>
            <a:picLocks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>
            <a:extLst/>
          </a:blip>
          <a:stretch>
            <a:fillRect/>
          </a:stretch>
        </p:blipFill>
        <p:spPr>
          <a:xfrm>
            <a:off x="11366500" y="6032500"/>
            <a:ext cx="571500" cy="571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91" name="WMAG_Logo-RGB-Colour_small.jpg" descr="WMAG_Logo-RGB-Colour_small.jp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5286715" y="4469735"/>
            <a:ext cx="1618570" cy="1777190"/>
          </a:xfrm>
          <a:prstGeom prst="rect">
            <a:avLst/>
          </a:prstGeom>
          <a:ln w="12700">
            <a:miter lim="400000"/>
          </a:ln>
          <a:effectLst>
            <a:outerShdw blurRad="254000" dist="127000" dir="5635266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spd="med" advClick="0" advTm="6000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1882" fill="hold"/>
                                        <p:tgtEl>
                                          <p:spTgt spid="19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10" fill="hold" display="0">
                  <p:stCondLst>
                    <p:cond delay="indefinite"/>
                  </p:stCondLst>
                </p:cTn>
                <p:tgtEl>
                  <p:spTgt spid="186"/>
                </p:tgtEl>
              </p:cMediaNode>
            </p:audio>
            <p:audio>
              <p:cMediaNode vol="80000" showWhenStopped="0">
                <p:cTn id="11" fill="hold" display="0">
                  <p:stCondLst>
                    <p:cond delay="indefinite"/>
                  </p:stCondLst>
                </p:cTn>
                <p:tgtEl>
                  <p:spTgt spid="19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Title 1"/>
          <p:cNvSpPr txBox="1">
            <a:spLocks noGrp="1"/>
          </p:cNvSpPr>
          <p:nvPr>
            <p:ph type="title"/>
          </p:nvPr>
        </p:nvSpPr>
        <p:spPr>
          <a:xfrm>
            <a:off x="1295401" y="982131"/>
            <a:ext cx="9601198" cy="1303869"/>
          </a:xfrm>
          <a:prstGeom prst="rect">
            <a:avLst/>
          </a:prstGeom>
        </p:spPr>
        <p:txBody>
          <a:bodyPr/>
          <a:lstStyle>
            <a:lvl1pPr>
              <a:defRPr sz="3900"/>
            </a:lvl1pPr>
          </a:lstStyle>
          <a:p>
            <a:r>
              <a:t>Put the container somewhere warm (like Egypt!) and leave it for as long as you can…</a:t>
            </a:r>
          </a:p>
        </p:txBody>
      </p:sp>
      <p:pic>
        <p:nvPicPr>
          <p:cNvPr id="227" name="Content Placeholder 3" descr="Content Placeholder 3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523037" y="2557463"/>
            <a:ext cx="3145926" cy="3317876"/>
          </a:xfrm>
          <a:prstGeom prst="rect">
            <a:avLst/>
          </a:prstGeom>
          <a:ln w="12700">
            <a:miter lim="400000"/>
          </a:ln>
        </p:spPr>
      </p:pic>
      <p:pic>
        <p:nvPicPr>
          <p:cNvPr id="228" name="Audio 4" descr="Audio 4"/>
          <p:cNvPicPr>
            <a:picLocks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11366500" y="6032500"/>
            <a:ext cx="571500" cy="571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7000">
        <p:fade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31" fill="hold"/>
                                        <p:tgtEl>
                                          <p:spTgt spid="2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228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Title 1"/>
          <p:cNvSpPr txBox="1">
            <a:spLocks noGrp="1"/>
          </p:cNvSpPr>
          <p:nvPr>
            <p:ph type="title"/>
          </p:nvPr>
        </p:nvSpPr>
        <p:spPr>
          <a:xfrm>
            <a:off x="1295401" y="982131"/>
            <a:ext cx="9601198" cy="1303869"/>
          </a:xfrm>
          <a:prstGeom prst="rect">
            <a:avLst/>
          </a:prstGeom>
        </p:spPr>
        <p:txBody>
          <a:bodyPr/>
          <a:lstStyle>
            <a:lvl1pPr>
              <a:defRPr sz="3900"/>
            </a:lvl1pPr>
          </a:lstStyle>
          <a:p>
            <a:r>
              <a:t>After you open the tub, carefully take Tommy out</a:t>
            </a:r>
          </a:p>
        </p:txBody>
      </p:sp>
      <p:pic>
        <p:nvPicPr>
          <p:cNvPr id="231" name="Content Placeholder 3" descr="Content Placeholder 3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528810" y="2485137"/>
            <a:ext cx="5086129" cy="3658087"/>
          </a:xfrm>
          <a:prstGeom prst="rect">
            <a:avLst/>
          </a:prstGeom>
          <a:ln w="12700">
            <a:miter lim="400000"/>
          </a:ln>
        </p:spPr>
      </p:pic>
      <p:pic>
        <p:nvPicPr>
          <p:cNvPr id="232" name="Audio 4" descr="Audio 4"/>
          <p:cNvPicPr>
            <a:picLocks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11366500" y="6032500"/>
            <a:ext cx="571500" cy="571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7000">
        <p:fade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42" fill="hold"/>
                                        <p:tgtEl>
                                          <p:spTgt spid="2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23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Title 1"/>
          <p:cNvSpPr txBox="1">
            <a:spLocks noGrp="1"/>
          </p:cNvSpPr>
          <p:nvPr>
            <p:ph type="title"/>
          </p:nvPr>
        </p:nvSpPr>
        <p:spPr>
          <a:xfrm>
            <a:off x="1295401" y="982131"/>
            <a:ext cx="9601198" cy="1303869"/>
          </a:xfrm>
          <a:prstGeom prst="rect">
            <a:avLst/>
          </a:prstGeom>
        </p:spPr>
        <p:txBody>
          <a:bodyPr/>
          <a:lstStyle>
            <a:lvl1pPr>
              <a:defRPr sz="3900"/>
            </a:lvl1pPr>
          </a:lstStyle>
          <a:p>
            <a:r>
              <a:t>Does Tommy look dry and small and wrinkled? If he does you’ve done it, well done!</a:t>
            </a:r>
          </a:p>
        </p:txBody>
      </p:sp>
      <p:pic>
        <p:nvPicPr>
          <p:cNvPr id="235" name="Content Placeholder 3" descr="Content Placeholder 3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018207" y="2557463"/>
            <a:ext cx="3662728" cy="3475038"/>
          </a:xfrm>
          <a:prstGeom prst="rect">
            <a:avLst/>
          </a:prstGeom>
          <a:ln w="12700">
            <a:miter lim="400000"/>
          </a:ln>
        </p:spPr>
      </p:pic>
      <p:pic>
        <p:nvPicPr>
          <p:cNvPr id="236" name="Audio 4" descr="Audio 4"/>
          <p:cNvPicPr>
            <a:picLocks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11366500" y="6032500"/>
            <a:ext cx="571500" cy="571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6000">
        <p:fade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28" fill="hold"/>
                                        <p:tgtEl>
                                          <p:spTgt spid="2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23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Title 1"/>
          <p:cNvSpPr txBox="1">
            <a:spLocks noGrp="1"/>
          </p:cNvSpPr>
          <p:nvPr>
            <p:ph type="title"/>
          </p:nvPr>
        </p:nvSpPr>
        <p:spPr>
          <a:xfrm>
            <a:off x="1295401" y="982131"/>
            <a:ext cx="9601198" cy="1303869"/>
          </a:xfrm>
          <a:prstGeom prst="rect">
            <a:avLst/>
          </a:prstGeom>
        </p:spPr>
        <p:txBody>
          <a:bodyPr/>
          <a:lstStyle>
            <a:lvl1pPr defTabSz="429768">
              <a:defRPr sz="3666"/>
            </a:lvl1pPr>
          </a:lstStyle>
          <a:p>
            <a:r>
              <a:t>Now you can wrap him in bandages (kitchen roll?) and make a sarcophagus with hieroglyphs if you like</a:t>
            </a:r>
          </a:p>
        </p:txBody>
      </p:sp>
      <p:pic>
        <p:nvPicPr>
          <p:cNvPr id="239" name="Content Placeholder 6" descr="Content Placeholder 6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344759" y="2560638"/>
            <a:ext cx="4625682" cy="3309938"/>
          </a:xfrm>
          <a:prstGeom prst="rect">
            <a:avLst/>
          </a:prstGeom>
          <a:ln w="12700">
            <a:miter lim="400000"/>
          </a:ln>
        </p:spPr>
      </p:pic>
      <p:pic>
        <p:nvPicPr>
          <p:cNvPr id="240" name="Content Placeholder 5" descr="Content Placeholder 5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333700" y="2560320"/>
            <a:ext cx="4420160" cy="3315119"/>
          </a:xfrm>
          <a:prstGeom prst="rect">
            <a:avLst/>
          </a:prstGeom>
          <a:ln w="12700">
            <a:miter lim="400000"/>
          </a:ln>
        </p:spPr>
      </p:pic>
      <p:pic>
        <p:nvPicPr>
          <p:cNvPr id="241" name="Audio 8" descr="Audio 8"/>
          <p:cNvPicPr>
            <a:picLocks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/>
          </a:blip>
          <a:stretch>
            <a:fillRect/>
          </a:stretch>
        </p:blipFill>
        <p:spPr>
          <a:xfrm>
            <a:off x="11366500" y="6032500"/>
            <a:ext cx="571500" cy="571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7000">
        <p:fade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05" fill="hold"/>
                                        <p:tgtEl>
                                          <p:spTgt spid="2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241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Title 1"/>
          <p:cNvSpPr txBox="1">
            <a:spLocks noGrp="1"/>
          </p:cNvSpPr>
          <p:nvPr>
            <p:ph type="title"/>
          </p:nvPr>
        </p:nvSpPr>
        <p:spPr>
          <a:xfrm>
            <a:off x="1295401" y="982131"/>
            <a:ext cx="9601198" cy="1303869"/>
          </a:xfrm>
          <a:prstGeom prst="rect">
            <a:avLst/>
          </a:prstGeom>
        </p:spPr>
        <p:txBody>
          <a:bodyPr/>
          <a:lstStyle>
            <a:lvl1pPr>
              <a:defRPr sz="3900"/>
            </a:lvl1pPr>
          </a:lstStyle>
          <a:p>
            <a:r>
              <a:t>At night, part of Tommy’s soul (a Ba Bird) would find his body and have a rest there.</a:t>
            </a:r>
          </a:p>
        </p:txBody>
      </p:sp>
      <p:pic>
        <p:nvPicPr>
          <p:cNvPr id="244" name="Content Placeholder 3" descr="Content Placeholder 3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451536" y="2450577"/>
            <a:ext cx="5151551" cy="3697285"/>
          </a:xfrm>
          <a:prstGeom prst="rect">
            <a:avLst/>
          </a:prstGeom>
          <a:ln w="12700">
            <a:miter lim="400000"/>
          </a:ln>
        </p:spPr>
      </p:pic>
      <p:pic>
        <p:nvPicPr>
          <p:cNvPr id="245" name="Audio 5" descr="Audio 5"/>
          <p:cNvPicPr>
            <a:picLocks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11366500" y="6032500"/>
            <a:ext cx="571500" cy="571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9000">
        <p:fade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72" fill="hold"/>
                                        <p:tgtEl>
                                          <p:spTgt spid="2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24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Title 1"/>
          <p:cNvSpPr txBox="1">
            <a:spLocks noGrp="1"/>
          </p:cNvSpPr>
          <p:nvPr>
            <p:ph type="title"/>
          </p:nvPr>
        </p:nvSpPr>
        <p:spPr>
          <a:xfrm>
            <a:off x="1295401" y="982131"/>
            <a:ext cx="9601198" cy="1303869"/>
          </a:xfrm>
          <a:prstGeom prst="rect">
            <a:avLst/>
          </a:prstGeom>
        </p:spPr>
        <p:txBody>
          <a:bodyPr/>
          <a:lstStyle>
            <a:lvl1pPr>
              <a:defRPr sz="3900"/>
            </a:lvl1pPr>
          </a:lstStyle>
          <a:p>
            <a:r>
              <a:t>Now Tommy’s Soul or Spirit can live forever in the Egyptian afterlife</a:t>
            </a:r>
          </a:p>
        </p:txBody>
      </p:sp>
      <p:sp>
        <p:nvSpPr>
          <p:cNvPr id="248" name="Content Placeholder 2"/>
          <p:cNvSpPr txBox="1">
            <a:spLocks noGrp="1"/>
          </p:cNvSpPr>
          <p:nvPr>
            <p:ph type="body" idx="1"/>
          </p:nvPr>
        </p:nvSpPr>
        <p:spPr>
          <a:xfrm>
            <a:off x="1043187" y="2556931"/>
            <a:ext cx="10084159" cy="3547655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None/>
              <a:defRPr sz="1800" b="1" i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 </a:t>
            </a:r>
          </a:p>
        </p:txBody>
      </p:sp>
      <p:pic>
        <p:nvPicPr>
          <p:cNvPr id="249" name="Picture 3" descr="Picture 3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867436" y="2459864"/>
            <a:ext cx="8487179" cy="3747753"/>
          </a:xfrm>
          <a:prstGeom prst="rect">
            <a:avLst/>
          </a:prstGeom>
          <a:ln w="12700">
            <a:miter lim="400000"/>
          </a:ln>
        </p:spPr>
      </p:pic>
      <p:pic>
        <p:nvPicPr>
          <p:cNvPr id="250" name="Audio 5" descr="Audio 5"/>
          <p:cNvPicPr>
            <a:picLocks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11366500" y="6032500"/>
            <a:ext cx="571500" cy="571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10000">
        <p:fade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56" fill="hold"/>
                                        <p:tgtEl>
                                          <p:spTgt spid="2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250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Title 3"/>
          <p:cNvSpPr txBox="1">
            <a:spLocks noGrp="1"/>
          </p:cNvSpPr>
          <p:nvPr>
            <p:ph type="title"/>
          </p:nvPr>
        </p:nvSpPr>
        <p:spPr>
          <a:xfrm>
            <a:off x="1295401" y="982131"/>
            <a:ext cx="9601198" cy="1303869"/>
          </a:xfrm>
          <a:prstGeom prst="rect">
            <a:avLst/>
          </a:prstGeom>
        </p:spPr>
        <p:txBody>
          <a:bodyPr/>
          <a:lstStyle/>
          <a:p>
            <a:r>
              <a:t>Enjoy the afterlife Tommy!</a:t>
            </a:r>
          </a:p>
        </p:txBody>
      </p:sp>
      <p:pic>
        <p:nvPicPr>
          <p:cNvPr id="253" name="Content Placeholder 6" descr="Content Placeholder 6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450975" y="2560638"/>
            <a:ext cx="4413249" cy="3309938"/>
          </a:xfrm>
          <a:prstGeom prst="rect">
            <a:avLst/>
          </a:prstGeom>
          <a:ln w="12700">
            <a:miter lim="400000"/>
          </a:ln>
        </p:spPr>
      </p:pic>
      <p:pic>
        <p:nvPicPr>
          <p:cNvPr id="254" name="Content Placeholder 7" descr="Content Placeholder 7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849113" y="2560638"/>
            <a:ext cx="3383273" cy="3309938"/>
          </a:xfrm>
          <a:prstGeom prst="rect">
            <a:avLst/>
          </a:prstGeom>
          <a:ln w="12700">
            <a:miter lim="400000"/>
          </a:ln>
        </p:spPr>
      </p:pic>
      <p:pic>
        <p:nvPicPr>
          <p:cNvPr id="255" name="Audio 9" descr="Audio 9"/>
          <p:cNvPicPr>
            <a:picLocks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/>
          </a:blip>
          <a:stretch>
            <a:fillRect/>
          </a:stretch>
        </p:blipFill>
        <p:spPr>
          <a:xfrm>
            <a:off x="11366500" y="6032500"/>
            <a:ext cx="571500" cy="571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21" fill="hold"/>
                                        <p:tgtEl>
                                          <p:spTgt spid="2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25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Title 1"/>
          <p:cNvSpPr txBox="1">
            <a:spLocks noGrp="1"/>
          </p:cNvSpPr>
          <p:nvPr>
            <p:ph type="title"/>
          </p:nvPr>
        </p:nvSpPr>
        <p:spPr>
          <a:xfrm>
            <a:off x="1295401" y="982131"/>
            <a:ext cx="9601198" cy="1303869"/>
          </a:xfrm>
          <a:prstGeom prst="rect">
            <a:avLst/>
          </a:prstGeom>
        </p:spPr>
        <p:txBody>
          <a:bodyPr/>
          <a:lstStyle/>
          <a:p>
            <a:pPr>
              <a:defRPr sz="3900"/>
            </a:pPr>
            <a:r>
              <a:t>This is what you need…</a:t>
            </a:r>
            <a:br/>
            <a:r>
              <a:rPr sz="3200"/>
              <a:t>(Ask before you borrow all the baking powder &amp; salt!)</a:t>
            </a:r>
          </a:p>
        </p:txBody>
      </p:sp>
      <p:pic>
        <p:nvPicPr>
          <p:cNvPr id="194" name="Content Placeholder 3" descr="Content Placeholder 3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988089" y="2557463"/>
            <a:ext cx="4215822" cy="3317876"/>
          </a:xfrm>
          <a:prstGeom prst="rect">
            <a:avLst/>
          </a:prstGeom>
          <a:ln w="12700">
            <a:miter lim="400000"/>
          </a:ln>
        </p:spPr>
      </p:pic>
      <p:pic>
        <p:nvPicPr>
          <p:cNvPr id="195" name="Audio 4" descr="Audio 4"/>
          <p:cNvPicPr>
            <a:picLocks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11366500" y="6032500"/>
            <a:ext cx="571500" cy="571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7000">
        <p:fade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69" fill="hold"/>
                                        <p:tgtEl>
                                          <p:spTgt spid="19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19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Title 1"/>
          <p:cNvSpPr txBox="1">
            <a:spLocks noGrp="1"/>
          </p:cNvSpPr>
          <p:nvPr>
            <p:ph type="title"/>
          </p:nvPr>
        </p:nvSpPr>
        <p:spPr>
          <a:xfrm>
            <a:off x="1295401" y="982131"/>
            <a:ext cx="9601198" cy="1303869"/>
          </a:xfrm>
          <a:prstGeom prst="rect">
            <a:avLst/>
          </a:prstGeom>
        </p:spPr>
        <p:txBody>
          <a:bodyPr/>
          <a:lstStyle>
            <a:lvl1pPr>
              <a:defRPr sz="3900"/>
            </a:lvl1pPr>
          </a:lstStyle>
          <a:p>
            <a:r>
              <a:t>Put Tommy on a plate, you can draw a face if you want to!</a:t>
            </a:r>
          </a:p>
        </p:txBody>
      </p:sp>
      <p:pic>
        <p:nvPicPr>
          <p:cNvPr id="198" name="Content Placeholder 3" descr="Content Placeholder 3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141008" y="2557463"/>
            <a:ext cx="3909984" cy="3317876"/>
          </a:xfrm>
          <a:prstGeom prst="rect">
            <a:avLst/>
          </a:prstGeom>
          <a:ln w="12700">
            <a:miter lim="400000"/>
          </a:ln>
        </p:spPr>
      </p:pic>
      <p:pic>
        <p:nvPicPr>
          <p:cNvPr id="199" name="Audio 4" descr="Audio 4"/>
          <p:cNvPicPr>
            <a:picLocks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11366500" y="6032500"/>
            <a:ext cx="571500" cy="571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7000">
        <p:fade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99" fill="hold"/>
                                        <p:tgtEl>
                                          <p:spTgt spid="1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199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Title 1"/>
          <p:cNvSpPr txBox="1">
            <a:spLocks noGrp="1"/>
          </p:cNvSpPr>
          <p:nvPr>
            <p:ph type="title"/>
          </p:nvPr>
        </p:nvSpPr>
        <p:spPr>
          <a:xfrm>
            <a:off x="1295401" y="982131"/>
            <a:ext cx="9601198" cy="1303869"/>
          </a:xfrm>
          <a:prstGeom prst="rect">
            <a:avLst/>
          </a:prstGeom>
        </p:spPr>
        <p:txBody>
          <a:bodyPr/>
          <a:lstStyle>
            <a:lvl1pPr>
              <a:defRPr sz="3900"/>
            </a:lvl1pPr>
          </a:lstStyle>
          <a:p>
            <a:r>
              <a:t>Use a blunt knife to slice the top of Tommy off</a:t>
            </a:r>
          </a:p>
        </p:txBody>
      </p:sp>
      <p:pic>
        <p:nvPicPr>
          <p:cNvPr id="202" name="Content Placeholder 3" descr="Content Placeholder 3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114970" y="2557463"/>
            <a:ext cx="3962058" cy="3317876"/>
          </a:xfrm>
          <a:prstGeom prst="rect">
            <a:avLst/>
          </a:prstGeom>
          <a:ln w="12700">
            <a:miter lim="400000"/>
          </a:ln>
        </p:spPr>
      </p:pic>
      <p:pic>
        <p:nvPicPr>
          <p:cNvPr id="203" name="Audio 4" descr="Audio 4"/>
          <p:cNvPicPr>
            <a:picLocks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11366500" y="6032500"/>
            <a:ext cx="571500" cy="571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9000">
        <p:fade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42" fill="hold"/>
                                        <p:tgtEl>
                                          <p:spTgt spid="20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20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Title 1"/>
          <p:cNvSpPr txBox="1">
            <a:spLocks noGrp="1"/>
          </p:cNvSpPr>
          <p:nvPr>
            <p:ph type="title"/>
          </p:nvPr>
        </p:nvSpPr>
        <p:spPr>
          <a:xfrm>
            <a:off x="1295401" y="982131"/>
            <a:ext cx="9601198" cy="1303869"/>
          </a:xfrm>
          <a:prstGeom prst="rect">
            <a:avLst/>
          </a:prstGeom>
        </p:spPr>
        <p:txBody>
          <a:bodyPr/>
          <a:lstStyle/>
          <a:p>
            <a:r>
              <a:t>Put Tommy’s lid to one side</a:t>
            </a:r>
          </a:p>
        </p:txBody>
      </p:sp>
      <p:pic>
        <p:nvPicPr>
          <p:cNvPr id="206" name="Content Placeholder 3" descr="Content Placeholder 3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122332" y="2557463"/>
            <a:ext cx="3947335" cy="3317876"/>
          </a:xfrm>
          <a:prstGeom prst="rect">
            <a:avLst/>
          </a:prstGeom>
          <a:ln w="12700">
            <a:miter lim="400000"/>
          </a:ln>
        </p:spPr>
      </p:pic>
      <p:pic>
        <p:nvPicPr>
          <p:cNvPr id="207" name="Audio 4" descr="Audio 4"/>
          <p:cNvPicPr>
            <a:picLocks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11366500" y="6032500"/>
            <a:ext cx="571500" cy="571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7000">
        <p:fade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43" fill="hold"/>
                                        <p:tgtEl>
                                          <p:spTgt spid="20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20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Title 1"/>
          <p:cNvSpPr txBox="1">
            <a:spLocks noGrp="1"/>
          </p:cNvSpPr>
          <p:nvPr>
            <p:ph type="title"/>
          </p:nvPr>
        </p:nvSpPr>
        <p:spPr>
          <a:xfrm>
            <a:off x="1295401" y="982131"/>
            <a:ext cx="9601198" cy="1303869"/>
          </a:xfrm>
          <a:prstGeom prst="rect">
            <a:avLst/>
          </a:prstGeom>
        </p:spPr>
        <p:txBody>
          <a:bodyPr/>
          <a:lstStyle>
            <a:lvl1pPr>
              <a:defRPr sz="3900"/>
            </a:lvl1pPr>
          </a:lstStyle>
          <a:p>
            <a:r>
              <a:t>Use a spoon to scoop out all the soft parts inside</a:t>
            </a:r>
          </a:p>
        </p:txBody>
      </p:sp>
      <p:pic>
        <p:nvPicPr>
          <p:cNvPr id="210" name="Content Placeholder 4" descr="Content Placeholder 4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450975" y="2560638"/>
            <a:ext cx="4413249" cy="3309938"/>
          </a:xfrm>
          <a:prstGeom prst="rect">
            <a:avLst/>
          </a:prstGeom>
          <a:ln w="12700">
            <a:miter lim="400000"/>
          </a:ln>
        </p:spPr>
      </p:pic>
      <p:pic>
        <p:nvPicPr>
          <p:cNvPr id="211" name="Content Placeholder 5" descr="Content Placeholder 5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334125" y="2560638"/>
            <a:ext cx="4413249" cy="3309938"/>
          </a:xfrm>
          <a:prstGeom prst="rect">
            <a:avLst/>
          </a:prstGeom>
          <a:ln w="12700">
            <a:miter lim="400000"/>
          </a:ln>
        </p:spPr>
      </p:pic>
      <p:pic>
        <p:nvPicPr>
          <p:cNvPr id="212" name="Audio 3" descr="Audio 3"/>
          <p:cNvPicPr>
            <a:picLocks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/>
          </a:blip>
          <a:stretch>
            <a:fillRect/>
          </a:stretch>
        </p:blipFill>
        <p:spPr>
          <a:xfrm>
            <a:off x="11366500" y="6032500"/>
            <a:ext cx="571500" cy="571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7000">
        <p:fade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31" fill="hold"/>
                                        <p:tgtEl>
                                          <p:spTgt spid="2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21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Title 1"/>
          <p:cNvSpPr txBox="1">
            <a:spLocks noGrp="1"/>
          </p:cNvSpPr>
          <p:nvPr>
            <p:ph type="title"/>
          </p:nvPr>
        </p:nvSpPr>
        <p:spPr>
          <a:xfrm>
            <a:off x="1295401" y="982131"/>
            <a:ext cx="9601198" cy="1303869"/>
          </a:xfrm>
          <a:prstGeom prst="rect">
            <a:avLst/>
          </a:prstGeom>
        </p:spPr>
        <p:txBody>
          <a:bodyPr/>
          <a:lstStyle>
            <a:lvl1pPr>
              <a:defRPr sz="3900"/>
            </a:lvl1pPr>
          </a:lstStyle>
          <a:p>
            <a:r>
              <a:t>In ancient Egypt your internal organs would have been stored in canopic jars like these.</a:t>
            </a:r>
          </a:p>
        </p:txBody>
      </p:sp>
      <p:pic>
        <p:nvPicPr>
          <p:cNvPr id="215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348506" y="2564942"/>
            <a:ext cx="5803120" cy="348812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9000">
        <p:fade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Title 1"/>
          <p:cNvSpPr txBox="1">
            <a:spLocks noGrp="1"/>
          </p:cNvSpPr>
          <p:nvPr>
            <p:ph type="title"/>
          </p:nvPr>
        </p:nvSpPr>
        <p:spPr>
          <a:xfrm>
            <a:off x="1295401" y="982131"/>
            <a:ext cx="9601198" cy="1303869"/>
          </a:xfrm>
          <a:prstGeom prst="rect">
            <a:avLst/>
          </a:prstGeom>
        </p:spPr>
        <p:txBody>
          <a:bodyPr/>
          <a:lstStyle>
            <a:lvl1pPr defTabSz="370331">
              <a:defRPr sz="3159"/>
            </a:lvl1pPr>
          </a:lstStyle>
          <a:p>
            <a:r>
              <a:t>Begin to fill Tommy with salt and baking powder. This is as close as we can get to natron that the ancient Egyptians used</a:t>
            </a:r>
          </a:p>
        </p:txBody>
      </p:sp>
      <p:pic>
        <p:nvPicPr>
          <p:cNvPr id="218" name="Content Placeholder 3" descr="Content Placeholder 3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884083" y="2557463"/>
            <a:ext cx="4423834" cy="3317876"/>
          </a:xfrm>
          <a:prstGeom prst="rect">
            <a:avLst/>
          </a:prstGeom>
          <a:ln w="12700">
            <a:miter lim="400000"/>
          </a:ln>
        </p:spPr>
      </p:pic>
      <p:pic>
        <p:nvPicPr>
          <p:cNvPr id="219" name="Audio 4" descr="Audio 4"/>
          <p:cNvPicPr>
            <a:picLocks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11366500" y="6032500"/>
            <a:ext cx="571500" cy="571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7000">
        <p:fade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51" fill="hold"/>
                                        <p:tgtEl>
                                          <p:spTgt spid="2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219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Title 1"/>
          <p:cNvSpPr txBox="1">
            <a:spLocks noGrp="1"/>
          </p:cNvSpPr>
          <p:nvPr>
            <p:ph type="title"/>
          </p:nvPr>
        </p:nvSpPr>
        <p:spPr>
          <a:xfrm>
            <a:off x="1295401" y="982131"/>
            <a:ext cx="9601198" cy="1303869"/>
          </a:xfrm>
          <a:prstGeom prst="rect">
            <a:avLst/>
          </a:prstGeom>
        </p:spPr>
        <p:txBody>
          <a:bodyPr/>
          <a:lstStyle>
            <a:lvl1pPr>
              <a:defRPr sz="3900"/>
            </a:lvl1pPr>
          </a:lstStyle>
          <a:p>
            <a:r>
              <a:t>Put Tommy in a tub and carry on filling it with the salt / baking powder until he has disappeared</a:t>
            </a:r>
          </a:p>
        </p:txBody>
      </p:sp>
      <p:pic>
        <p:nvPicPr>
          <p:cNvPr id="222" name="Content Placeholder 4" descr="Content Placeholder 4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708195" y="2560638"/>
            <a:ext cx="3898810" cy="3309938"/>
          </a:xfrm>
          <a:prstGeom prst="rect">
            <a:avLst/>
          </a:prstGeom>
          <a:ln w="12700">
            <a:miter lim="400000"/>
          </a:ln>
        </p:spPr>
      </p:pic>
      <p:pic>
        <p:nvPicPr>
          <p:cNvPr id="223" name="Content Placeholder 5" descr="Content Placeholder 5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334125" y="2560638"/>
            <a:ext cx="4413249" cy="3309938"/>
          </a:xfrm>
          <a:prstGeom prst="rect">
            <a:avLst/>
          </a:prstGeom>
          <a:ln w="12700">
            <a:miter lim="400000"/>
          </a:ln>
        </p:spPr>
      </p:pic>
      <p:pic>
        <p:nvPicPr>
          <p:cNvPr id="224" name="Audio 3" descr="Audio 3"/>
          <p:cNvPicPr>
            <a:picLocks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/>
          </a:blip>
          <a:stretch>
            <a:fillRect/>
          </a:stretch>
        </p:blipFill>
        <p:spPr>
          <a:xfrm>
            <a:off x="11366500" y="6032500"/>
            <a:ext cx="571500" cy="571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7000">
        <p:fade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32" fill="hold"/>
                                        <p:tgtEl>
                                          <p:spTgt spid="2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22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rganic">
  <a:themeElements>
    <a:clrScheme name="Organic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0000FF"/>
      </a:hlink>
      <a:folHlink>
        <a:srgbClr val="FF00FF"/>
      </a:folHlink>
    </a:clrScheme>
    <a:fontScheme name="Organic">
      <a:majorFont>
        <a:latin typeface="Garamond"/>
        <a:ea typeface="Garamond"/>
        <a:cs typeface="Garamond"/>
      </a:majorFont>
      <a:minorFont>
        <a:latin typeface="Helvetica"/>
        <a:ea typeface="Helvetica"/>
        <a:cs typeface="Helvetica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5875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Garamon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5875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Garamon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Organic">
  <a:themeElements>
    <a:clrScheme name="Organic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0000FF"/>
      </a:hlink>
      <a:folHlink>
        <a:srgbClr val="FF00FF"/>
      </a:folHlink>
    </a:clrScheme>
    <a:fontScheme name="Organic">
      <a:majorFont>
        <a:latin typeface="Garamond"/>
        <a:ea typeface="Garamond"/>
        <a:cs typeface="Garamond"/>
      </a:majorFont>
      <a:minorFont>
        <a:latin typeface="Helvetica"/>
        <a:ea typeface="Helvetica"/>
        <a:cs typeface="Helvetica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5875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Garamon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5875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Garamon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240</Words>
  <Application>Microsoft Office PowerPoint</Application>
  <PresentationFormat>Widescreen</PresentationFormat>
  <Paragraphs>19</Paragraphs>
  <Slides>16</Slides>
  <Notes>0</Notes>
  <HiddenSlides>0</HiddenSlides>
  <MMClips>16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9" baseType="lpstr">
      <vt:lpstr>Arial</vt:lpstr>
      <vt:lpstr>Garamond</vt:lpstr>
      <vt:lpstr>Organic</vt:lpstr>
      <vt:lpstr>Tommy the  Tomato Mummy</vt:lpstr>
      <vt:lpstr>This is what you need… (Ask before you borrow all the baking powder &amp; salt!)</vt:lpstr>
      <vt:lpstr>Put Tommy on a plate, you can draw a face if you want to!</vt:lpstr>
      <vt:lpstr>Use a blunt knife to slice the top of Tommy off</vt:lpstr>
      <vt:lpstr>Put Tommy’s lid to one side</vt:lpstr>
      <vt:lpstr>Use a spoon to scoop out all the soft parts inside</vt:lpstr>
      <vt:lpstr>In ancient Egypt your internal organs would have been stored in canopic jars like these.</vt:lpstr>
      <vt:lpstr>Begin to fill Tommy with salt and baking powder. This is as close as we can get to natron that the ancient Egyptians used</vt:lpstr>
      <vt:lpstr>Put Tommy in a tub and carry on filling it with the salt / baking powder until he has disappeared</vt:lpstr>
      <vt:lpstr>Put the container somewhere warm (like Egypt!) and leave it for as long as you can…</vt:lpstr>
      <vt:lpstr>After you open the tub, carefully take Tommy out</vt:lpstr>
      <vt:lpstr>Does Tommy look dry and small and wrinkled? If he does you’ve done it, well done!</vt:lpstr>
      <vt:lpstr>Now you can wrap him in bandages (kitchen roll?) and make a sarcophagus with hieroglyphs if you like</vt:lpstr>
      <vt:lpstr>At night, part of Tommy’s soul (a Ba Bird) would find his body and have a rest there.</vt:lpstr>
      <vt:lpstr>Now Tommy’s Soul or Spirit can live forever in the Egyptian afterlife</vt:lpstr>
      <vt:lpstr>Enjoy the afterlife Tommy!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Tommy the  Tomato Mummy</dc:title>
  <dc:creator>lakers</dc:creator>
  <cp:lastModifiedBy>lakers</cp:lastModifiedBy>
  <cp:revision>1</cp:revision>
  <dcterms:modified xsi:type="dcterms:W3CDTF">2021-02-11T10:53:03Z</dcterms:modified>
</cp:coreProperties>
</file>